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p:scale>
          <a:sx n="87" d="100"/>
          <a:sy n="87" d="100"/>
        </p:scale>
        <p:origin x="144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5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5"/>
          </p:nvPr>
        </p:nvSpPr>
        <p:spPr/>
        <p:txBody>
          <a:bodyPr/>
          <a:lstStyle/>
          <a:p>
            <a:fld id="{9852464A-9110-4301-9DC7-183CCA4661E7}" type="slidenum">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5"/>
          </p:nvPr>
        </p:nvSpPr>
        <p:spPr/>
        <p:txBody>
          <a:bodyPr/>
          <a:lstStyle/>
          <a:p>
            <a:fld id="{0CC56115-517E-4023-B246-652ACD9F6064}" type="slidenum">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5"/>
          </p:nvPr>
        </p:nvSpPr>
        <p:spPr/>
        <p:txBody>
          <a:bodyPr/>
          <a:lstStyle/>
          <a:p>
            <a:fld id="{5A2D4A20-216D-406F-8665-1E7AADAB7160}" type="slidenum">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5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5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5"/>
          </p:nvPr>
        </p:nvSpPr>
        <p:spPr/>
        <p:txBody>
          <a:bodyPr/>
          <a:lstStyle/>
          <a:p>
            <a:fld id="{D180E8F3-0CC6-4BBE-93B7-292ECC185073}" type="slidenum">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6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5"/>
          </p:nvPr>
        </p:nvSpPr>
        <p:spPr/>
        <p:txBody>
          <a:bodyPr/>
          <a:lstStyle/>
          <a:p>
            <a:fld id="{4A36FF02-93FC-4717-B23F-375557BC7140}" type="slidenum">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6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5"/>
          </p:nvPr>
        </p:nvSpPr>
        <p:spPr/>
        <p:txBody>
          <a:bodyPr/>
          <a:lstStyle/>
          <a:p>
            <a:fld id="{DCF9B210-4126-4CAF-A752-A090BDC6E0EB}" type="slidenum">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6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6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5"/>
          </p:nvPr>
        </p:nvSpPr>
        <p:spPr/>
        <p:txBody>
          <a:bodyPr/>
          <a:lstStyle/>
          <a:p>
            <a:fld id="{578AE382-218F-4077-88DF-727950433003}" type="slidenum">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5"/>
          </p:nvPr>
        </p:nvSpPr>
        <p:spPr/>
        <p:txBody>
          <a:bodyPr/>
          <a:lstStyle/>
          <a:p>
            <a:fld id="{3326CBF6-69EF-4A13-B2E4-25D872920F93}" type="slidenum">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7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8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5"/>
          </p:nvPr>
        </p:nvSpPr>
        <p:spPr/>
        <p:txBody>
          <a:bodyPr/>
          <a:lstStyle/>
          <a:p>
            <a:fld id="{E4A635E9-CB72-4FA7-AE12-E3FC48061486}" type="slidenum">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lstStyle/>
          <a:p>
            <a:fld id="{DAC1CB02-8B8B-43FA-8F5B-045389897850}"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8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6"/>
          </p:nvPr>
        </p:nvSpPr>
        <p:spPr/>
        <p:txBody>
          <a:bodyPr/>
          <a:lstStyle/>
          <a:p>
            <a:fld id="{6A7C5A7C-3BF1-43D4-9AEA-C7C22EEA997F}" type="slidenum">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8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6"/>
          </p:nvPr>
        </p:nvSpPr>
        <p:spPr/>
        <p:txBody>
          <a:bodyPr/>
          <a:lstStyle/>
          <a:p>
            <a:fld id="{CEAD8550-FD51-40C3-97DF-D8F042788F24}" type="slidenum">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9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9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6"/>
          </p:nvPr>
        </p:nvSpPr>
        <p:spPr/>
        <p:txBody>
          <a:bodyPr/>
          <a:lstStyle/>
          <a:p>
            <a:fld id="{88509C0A-3E73-4A31-87A2-B82AA5BA86A4}" type="slidenum">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6"/>
          </p:nvPr>
        </p:nvSpPr>
        <p:spPr/>
        <p:txBody>
          <a:bodyPr/>
          <a:lstStyle/>
          <a:p>
            <a:fld id="{0C5CB244-F7EF-4CA8-AC9F-0262F63A4364}" type="slidenum">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6"/>
          </p:nvPr>
        </p:nvSpPr>
        <p:spPr/>
        <p:txBody>
          <a:bodyPr/>
          <a:lstStyle/>
          <a:p>
            <a:fld id="{930A7322-6B7E-42A4-8AE0-C996C20B7C61}" type="slidenum">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9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9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6"/>
          </p:nvPr>
        </p:nvSpPr>
        <p:spPr/>
        <p:txBody>
          <a:bodyPr/>
          <a:lstStyle/>
          <a:p>
            <a:fld id="{7CB348A1-DA6E-4D4D-B1D8-7B5C308B2613}" type="slidenum">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0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0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0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6"/>
          </p:nvPr>
        </p:nvSpPr>
        <p:spPr/>
        <p:txBody>
          <a:bodyPr/>
          <a:lstStyle/>
          <a:p>
            <a:fld id="{6E1D703F-9360-4954-884D-037D5026264B}" type="slidenum">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0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6"/>
          </p:nvPr>
        </p:nvSpPr>
        <p:spPr/>
        <p:txBody>
          <a:bodyPr/>
          <a:lstStyle/>
          <a:p>
            <a:fld id="{2C03976A-2F85-4128-B45A-36F4D02A1324}" type="slidenum">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0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0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6"/>
          </p:nvPr>
        </p:nvSpPr>
        <p:spPr/>
        <p:txBody>
          <a:bodyPr/>
          <a:lstStyle/>
          <a:p>
            <a:fld id="{7DD17A50-37EF-463C-BD4D-8E06428ADFAA}" type="slidenum">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1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6"/>
          </p:nvPr>
        </p:nvSpPr>
        <p:spPr/>
        <p:txBody>
          <a:bodyPr/>
          <a:lstStyle/>
          <a:p>
            <a:fld id="{4ECEA31B-45F6-49B7-B973-379B2868D0F2}"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1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2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2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6"/>
          </p:nvPr>
        </p:nvSpPr>
        <p:spPr/>
        <p:txBody>
          <a:bodyPr/>
          <a:lstStyle/>
          <a:p>
            <a:fld id="{7B053684-9B4A-41C1-AADD-5F776139CE0B}" type="slidenum">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lstStyle/>
          <a:p>
            <a:fld id="{4BBFF451-BA0B-4E0D-84EF-5B15CE6F481C}" type="slidenum">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2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7"/>
          </p:nvPr>
        </p:nvSpPr>
        <p:spPr/>
        <p:txBody>
          <a:bodyPr/>
          <a:lstStyle/>
          <a:p>
            <a:fld id="{671F746A-EF11-4799-99EA-12FEE1521BA2}" type="slidenum">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2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7"/>
          </p:nvPr>
        </p:nvSpPr>
        <p:spPr/>
        <p:txBody>
          <a:bodyPr/>
          <a:lstStyle/>
          <a:p>
            <a:fld id="{B17B00BE-EED9-4412-84B8-0A4382D99CBE}" type="slidenum">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3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3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7"/>
          </p:nvPr>
        </p:nvSpPr>
        <p:spPr/>
        <p:txBody>
          <a:bodyPr/>
          <a:lstStyle/>
          <a:p>
            <a:fld id="{5311D119-133B-48E5-AA0E-F95B93B50F1E}" type="slidenum">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7"/>
          </p:nvPr>
        </p:nvSpPr>
        <p:spPr/>
        <p:txBody>
          <a:bodyPr/>
          <a:lstStyle/>
          <a:p>
            <a:fld id="{A24438DB-7EAA-4F81-BB56-6D141E22A7E3}" type="slidenum">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7"/>
          </p:nvPr>
        </p:nvSpPr>
        <p:spPr/>
        <p:txBody>
          <a:bodyPr/>
          <a:lstStyle/>
          <a:p>
            <a:fld id="{319DC806-E505-466A-B8A4-581B69AB37D0}" type="slidenum">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3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3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3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7"/>
          </p:nvPr>
        </p:nvSpPr>
        <p:spPr/>
        <p:txBody>
          <a:bodyPr/>
          <a:lstStyle/>
          <a:p>
            <a:fld id="{ADFA6E1C-A91F-47B8-8FF6-8D77E92FE7C3}" type="slidenum">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4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4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4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7"/>
          </p:nvPr>
        </p:nvSpPr>
        <p:spPr/>
        <p:txBody>
          <a:bodyPr/>
          <a:lstStyle/>
          <a:p>
            <a:fld id="{E9EA14C8-A220-4152-8F6B-304B6811962A}" type="slidenum">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4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4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4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7"/>
          </p:nvPr>
        </p:nvSpPr>
        <p:spPr/>
        <p:txBody>
          <a:bodyPr/>
          <a:lstStyle/>
          <a:p>
            <a:fld id="{1FC7583D-471A-455E-97F9-03213156DEE7}"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4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4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7"/>
          </p:nvPr>
        </p:nvSpPr>
        <p:spPr/>
        <p:txBody>
          <a:bodyPr/>
          <a:lstStyle/>
          <a:p>
            <a:fld id="{4FA9E039-C0D4-4930-B090-2EDB10DA9301}" type="slidenum">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5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5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7"/>
          </p:nvPr>
        </p:nvSpPr>
        <p:spPr/>
        <p:txBody>
          <a:bodyPr/>
          <a:lstStyle/>
          <a:p>
            <a:fld id="{D3DBA94B-17ED-45E4-A2CA-4EF4B9F1AA81}" type="slidenum">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5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5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5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5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6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6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7"/>
          </p:nvPr>
        </p:nvSpPr>
        <p:spPr/>
        <p:txBody>
          <a:bodyPr/>
          <a:lstStyle/>
          <a:p>
            <a:fld id="{0CEB1EFB-CCBC-4A5D-BFB7-53957157F61D}" type="slidenum">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6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6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7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7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7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7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7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8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8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8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8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8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8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8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8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9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9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9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9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9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9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9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9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0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0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1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1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2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2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2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3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3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3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3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3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4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7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7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3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4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4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4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6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6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7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7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7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7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C541A60B-C316-4EFA-AAA4-071DED096A7E}"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1"/>
          </p:nvPr>
        </p:nvSpPr>
        <p:spPr/>
        <p:txBody>
          <a:bodyPr/>
          <a:lstStyle/>
          <a:p>
            <a:fld id="{11FFCD88-B49F-4EB1-B91E-E5035A62C154}" type="slidenum">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8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1"/>
          </p:nvPr>
        </p:nvSpPr>
        <p:spPr/>
        <p:txBody>
          <a:bodyPr/>
          <a:lstStyle/>
          <a:p>
            <a:fld id="{2769E0FC-E68A-41B1-9F2E-4EE32B01AF16}" type="slidenum">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8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1"/>
          </p:nvPr>
        </p:nvSpPr>
        <p:spPr/>
        <p:txBody>
          <a:bodyPr/>
          <a:lstStyle/>
          <a:p>
            <a:fld id="{E99B15FB-0DA9-4E2F-9D99-463C96F8F343}" type="slidenum">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1"/>
          </p:nvPr>
        </p:nvSpPr>
        <p:spPr/>
        <p:txBody>
          <a:bodyPr/>
          <a:lstStyle/>
          <a:p>
            <a:fld id="{5F8EA6D3-D6E2-43AE-9610-C9E27E06B89F}" type="slidenum">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1"/>
          </p:nvPr>
        </p:nvSpPr>
        <p:spPr/>
        <p:txBody>
          <a:bodyPr/>
          <a:lstStyle/>
          <a:p>
            <a:fld id="{7DE7B45D-F6A6-4C26-86C8-85CC5778D750}" type="slidenum">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8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1"/>
          </p:nvPr>
        </p:nvSpPr>
        <p:spPr/>
        <p:txBody>
          <a:bodyPr/>
          <a:lstStyle/>
          <a:p>
            <a:fld id="{8492E580-A8CA-4678-AB0D-2AD2BB581FFE}" type="slidenum">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1"/>
          </p:nvPr>
        </p:nvSpPr>
        <p:spPr/>
        <p:txBody>
          <a:bodyPr/>
          <a:lstStyle/>
          <a:p>
            <a:fld id="{25EC1B59-000D-444D-96C4-E2F25DFA3EA3}" type="slidenum">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1"/>
          </p:nvPr>
        </p:nvSpPr>
        <p:spPr/>
        <p:txBody>
          <a:bodyPr/>
          <a:lstStyle/>
          <a:p>
            <a:fld id="{04A06D09-D913-47F3-8381-6A50B2205B75}" type="slidenum">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0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1"/>
          </p:nvPr>
        </p:nvSpPr>
        <p:spPr/>
        <p:txBody>
          <a:bodyPr/>
          <a:lstStyle/>
          <a:p>
            <a:fld id="{27CD80BB-6AF1-4176-8288-CBEB159C40E1}" type="slidenum">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1"/>
          </p:nvPr>
        </p:nvSpPr>
        <p:spPr/>
        <p:txBody>
          <a:bodyPr/>
          <a:lstStyle/>
          <a:p>
            <a:fld id="{710C2476-F316-42AC-854D-BBC59F7CF9DD}"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0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1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1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1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1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1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1"/>
          </p:nvPr>
        </p:nvSpPr>
        <p:spPr/>
        <p:txBody>
          <a:bodyPr/>
          <a:lstStyle/>
          <a:p>
            <a:fld id="{58600F90-C9B3-4F3D-A78D-CA976316E64F}" type="slidenum">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202E4455-D203-486A-A224-449635F20682}" type="slidenum">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2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2"/>
          </p:nvPr>
        </p:nvSpPr>
        <p:spPr/>
        <p:txBody>
          <a:bodyPr/>
          <a:lstStyle/>
          <a:p>
            <a:fld id="{77477037-7A8E-4B2F-90FA-40C0957D5A91}" type="slidenum">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2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2"/>
          </p:nvPr>
        </p:nvSpPr>
        <p:spPr/>
        <p:txBody>
          <a:bodyPr/>
          <a:lstStyle/>
          <a:p>
            <a:fld id="{96745BC1-4EAE-4750-96FA-E1D5131507A7}" type="slidenum">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2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2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2"/>
          </p:nvPr>
        </p:nvSpPr>
        <p:spPr/>
        <p:txBody>
          <a:bodyPr/>
          <a:lstStyle/>
          <a:p>
            <a:fld id="{CDB05DB2-FE87-452B-A473-E5F00E421218}" type="slidenum">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2"/>
          </p:nvPr>
        </p:nvSpPr>
        <p:spPr/>
        <p:txBody>
          <a:bodyPr/>
          <a:lstStyle/>
          <a:p>
            <a:fld id="{88247CC7-00C0-4537-969B-29227334A018}" type="slidenum">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2"/>
          </p:nvPr>
        </p:nvSpPr>
        <p:spPr/>
        <p:txBody>
          <a:bodyPr/>
          <a:lstStyle/>
          <a:p>
            <a:fld id="{5BAF93D9-34BF-4798-9A46-9DFB902A8843}" type="slidenum">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2"/>
          </p:nvPr>
        </p:nvSpPr>
        <p:spPr/>
        <p:txBody>
          <a:bodyPr/>
          <a:lstStyle/>
          <a:p>
            <a:fld id="{DBD8B1EA-9BE7-4840-ACF9-0B2D200A1D35}" type="slidenum">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3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2"/>
          </p:nvPr>
        </p:nvSpPr>
        <p:spPr/>
        <p:txBody>
          <a:bodyPr/>
          <a:lstStyle/>
          <a:p>
            <a:fld id="{BA61FBC5-2A47-4E22-80B4-D705FDA4BD13}" type="slidenum">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3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2"/>
          </p:nvPr>
        </p:nvSpPr>
        <p:spPr/>
        <p:txBody>
          <a:bodyPr/>
          <a:lstStyle/>
          <a:p>
            <a:fld id="{8E7115E0-51B2-4B10-A112-923C08FFF8B7}"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4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2"/>
          </p:nvPr>
        </p:nvSpPr>
        <p:spPr/>
        <p:txBody>
          <a:bodyPr/>
          <a:lstStyle/>
          <a:p>
            <a:fld id="{9966B451-555F-42CE-9695-D4498605A8FA}" type="slidenum">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2"/>
          </p:nvPr>
        </p:nvSpPr>
        <p:spPr/>
        <p:txBody>
          <a:bodyPr/>
          <a:lstStyle/>
          <a:p>
            <a:fld id="{463B38E1-19C2-40A1-B668-1CA8B7E97AD9}" type="slidenum">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5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2"/>
          </p:nvPr>
        </p:nvSpPr>
        <p:spPr/>
        <p:txBody>
          <a:bodyPr/>
          <a:lstStyle/>
          <a:p>
            <a:fld id="{493F8293-43E0-4EF1-8966-C73F12F52839}" type="slidenum">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B89E8725-C93A-4385-B101-AC86C033D3B6}" type="slidenum">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6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3"/>
          </p:nvPr>
        </p:nvSpPr>
        <p:spPr/>
        <p:txBody>
          <a:bodyPr/>
          <a:lstStyle/>
          <a:p>
            <a:fld id="{A8EEACAA-C588-4EFB-B1FB-CDC11CF21F85}" type="slidenum">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6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3"/>
          </p:nvPr>
        </p:nvSpPr>
        <p:spPr/>
        <p:txBody>
          <a:bodyPr/>
          <a:lstStyle/>
          <a:p>
            <a:fld id="{4E018C45-943B-4466-A02C-87BDA4F24944}" type="slidenum">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6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3"/>
          </p:nvPr>
        </p:nvSpPr>
        <p:spPr/>
        <p:txBody>
          <a:bodyPr/>
          <a:lstStyle/>
          <a:p>
            <a:fld id="{1B60906D-F1AA-4362-93FC-C13B74FBFCE9}" type="slidenum">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3"/>
          </p:nvPr>
        </p:nvSpPr>
        <p:spPr/>
        <p:txBody>
          <a:bodyPr/>
          <a:lstStyle/>
          <a:p>
            <a:fld id="{74943FAD-EE0C-435E-B533-25D05D8D6931}" type="slidenum">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3"/>
          </p:nvPr>
        </p:nvSpPr>
        <p:spPr/>
        <p:txBody>
          <a:bodyPr/>
          <a:lstStyle/>
          <a:p>
            <a:fld id="{389A816A-D096-499D-93FE-37051841EF96}" type="slidenum">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7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3"/>
          </p:nvPr>
        </p:nvSpPr>
        <p:spPr/>
        <p:txBody>
          <a:bodyPr/>
          <a:lstStyle/>
          <a:p>
            <a:fld id="{C7DE81A7-3A37-4BFB-89BD-C2CE6F9C814A}"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7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7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3"/>
          </p:nvPr>
        </p:nvSpPr>
        <p:spPr/>
        <p:txBody>
          <a:bodyPr/>
          <a:lstStyle/>
          <a:p>
            <a:fld id="{F2CC2CCD-6574-4C49-B831-E64AE1A4110E}" type="slidenum">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8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3"/>
          </p:nvPr>
        </p:nvSpPr>
        <p:spPr/>
        <p:txBody>
          <a:bodyPr/>
          <a:lstStyle/>
          <a:p>
            <a:fld id="{0312DA25-0089-430A-8318-6006D875EBA3}" type="slidenum">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8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8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3"/>
          </p:nvPr>
        </p:nvSpPr>
        <p:spPr/>
        <p:txBody>
          <a:bodyPr/>
          <a:lstStyle/>
          <a:p>
            <a:fld id="{B066A64B-39B7-4B72-A662-891BBB0F7442}" type="slidenum">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8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8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3"/>
          </p:nvPr>
        </p:nvSpPr>
        <p:spPr/>
        <p:txBody>
          <a:bodyPr/>
          <a:lstStyle/>
          <a:p>
            <a:fld id="{E70BACCB-5C10-44D3-8E7C-8958A4F666AB}" type="slidenum">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9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9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9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9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9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9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3"/>
          </p:nvPr>
        </p:nvSpPr>
        <p:spPr/>
        <p:txBody>
          <a:bodyPr/>
          <a:lstStyle/>
          <a:p>
            <a:fld id="{312E8D07-8D8A-47F8-9EF5-C7B43C5B2E1E}" type="slidenum">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BF83830E-1ADF-4A26-8A7F-ACBA9629518C}" type="slidenum">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0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4"/>
          </p:nvPr>
        </p:nvSpPr>
        <p:spPr/>
        <p:txBody>
          <a:bodyPr/>
          <a:lstStyle/>
          <a:p>
            <a:fld id="{A4325C84-DD5C-486B-8D08-04547C0D2256}" type="slidenum">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0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4"/>
          </p:nvPr>
        </p:nvSpPr>
        <p:spPr/>
        <p:txBody>
          <a:bodyPr/>
          <a:lstStyle/>
          <a:p>
            <a:fld id="{E8D157C2-1761-4411-AE8A-D83A7C678291}" type="slidenum">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0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0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4"/>
          </p:nvPr>
        </p:nvSpPr>
        <p:spPr/>
        <p:txBody>
          <a:bodyPr/>
          <a:lstStyle/>
          <a:p>
            <a:fld id="{0A070B5D-ED10-42B1-8AED-25BD3B33794B}" type="slidenum">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 name="PlaceHolder 2"/>
          <p:cNvSpPr>
            <a:spLocks noGrp="1"/>
          </p:cNvSpPr>
          <p:nvPr>
            <p:ph type="sldNum" idx="4"/>
          </p:nvPr>
        </p:nvSpPr>
        <p:spPr/>
        <p:txBody>
          <a:bodyPr/>
          <a:lstStyle/>
          <a:p>
            <a:fld id="{2F1F80DE-F1CD-453A-A114-33125BA43DA4}"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3" name="PlaceHolder 2"/>
          <p:cNvSpPr>
            <a:spLocks noGrp="1"/>
          </p:cNvSpPr>
          <p:nvPr>
            <p:ph type="sldNum" idx="4"/>
          </p:nvPr>
        </p:nvSpPr>
        <p:spPr/>
        <p:txBody>
          <a:bodyPr/>
          <a:lstStyle/>
          <a:p>
            <a:fld id="{B815D7FE-4217-467D-A0A0-697DD5E16151}" type="slidenum">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4"/>
          </p:nvPr>
        </p:nvSpPr>
        <p:spPr/>
        <p:txBody>
          <a:bodyPr/>
          <a:lstStyle/>
          <a:p>
            <a:fld id="{6CBE1A3C-E0E2-4DA5-B3F7-076445DEE92A}" type="slidenum">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1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1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4"/>
          </p:nvPr>
        </p:nvSpPr>
        <p:spPr/>
        <p:txBody>
          <a:bodyPr/>
          <a:lstStyle/>
          <a:p>
            <a:fld id="{971C7C2A-C445-40C9-8EF4-C3B612FA74AC}" type="slidenum">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2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2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 name="PlaceHolder 5"/>
          <p:cNvSpPr>
            <a:spLocks noGrp="1"/>
          </p:cNvSpPr>
          <p:nvPr>
            <p:ph type="sldNum" idx="4"/>
          </p:nvPr>
        </p:nvSpPr>
        <p:spPr/>
        <p:txBody>
          <a:bodyPr/>
          <a:lstStyle/>
          <a:p>
            <a:fld id="{314DA609-AFFC-4BD7-B3B7-7AAE63129E9F}" type="slidenum">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2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2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 name="PlaceHolder 4"/>
          <p:cNvSpPr>
            <a:spLocks noGrp="1"/>
          </p:cNvSpPr>
          <p:nvPr>
            <p:ph type="sldNum" idx="4"/>
          </p:nvPr>
        </p:nvSpPr>
        <p:spPr/>
        <p:txBody>
          <a:bodyPr/>
          <a:lstStyle/>
          <a:p>
            <a:fld id="{7FD43E32-73D4-4636-B5BC-704671A3C564}" type="slidenum">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 name="PlaceHolder 6"/>
          <p:cNvSpPr>
            <a:spLocks noGrp="1"/>
          </p:cNvSpPr>
          <p:nvPr>
            <p:ph type="sldNum" idx="4"/>
          </p:nvPr>
        </p:nvSpPr>
        <p:spPr/>
        <p:txBody>
          <a:bodyPr/>
          <a:lstStyle/>
          <a:p>
            <a:fld id="{9CA6F295-6447-4369-A93C-95E2E45AB644}" type="slidenum">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3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 name="PlaceHolder 8"/>
          <p:cNvSpPr>
            <a:spLocks noGrp="1"/>
          </p:cNvSpPr>
          <p:nvPr>
            <p:ph type="sldNum" idx="4"/>
          </p:nvPr>
        </p:nvSpPr>
        <p:spPr/>
        <p:txBody>
          <a:bodyPr/>
          <a:lstStyle/>
          <a:p>
            <a:fld id="{1D9B8770-0AA3-4923-9105-7718E2814837}" type="slidenum">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FBFFBA75-097D-4572-937C-F69853C70A9C}" type="slidenum">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4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
        <p:nvSpPr>
          <p:cNvPr id="4" name="PlaceHolder 3"/>
          <p:cNvSpPr>
            <a:spLocks noGrp="1"/>
          </p:cNvSpPr>
          <p:nvPr>
            <p:ph type="sldNum" idx="5"/>
          </p:nvPr>
        </p:nvSpPr>
        <p:spPr/>
        <p:txBody>
          <a:bodyPr/>
          <a:lstStyle/>
          <a:p>
            <a:fld id="{82E5CC96-5839-43BB-B915-A0C9F5C9B530}" type="slidenum">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4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 name="PlaceHolder 3"/>
          <p:cNvSpPr>
            <a:spLocks noGrp="1"/>
          </p:cNvSpPr>
          <p:nvPr>
            <p:ph type="sldNum" idx="5"/>
          </p:nvPr>
        </p:nvSpPr>
        <p:spPr/>
        <p:txBody>
          <a:bodyPr/>
          <a:lstStyle/>
          <a:p>
            <a:fld id="{8A06F44E-F0BA-46FD-96D9-A182339C551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5.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2.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18" Type="http://schemas.openxmlformats.org/officeDocument/2006/relationships/image" Target="../media/image15.png"/><Relationship Id="rId3" Type="http://schemas.openxmlformats.org/officeDocument/2006/relationships/slideLayout" Target="../slideLayouts/slideLayout147.xml"/><Relationship Id="rId21" Type="http://schemas.openxmlformats.org/officeDocument/2006/relationships/image" Target="../media/image17.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hyperlink" Target="http://www.irr.org.za/" TargetMode="External"/><Relationship Id="rId2" Type="http://schemas.openxmlformats.org/officeDocument/2006/relationships/slideLayout" Target="../slideLayouts/slideLayout146.xml"/><Relationship Id="rId16" Type="http://schemas.openxmlformats.org/officeDocument/2006/relationships/hyperlink" Target="https://www.irr.org.za/" TargetMode="External"/><Relationship Id="rId20" Type="http://schemas.openxmlformats.org/officeDocument/2006/relationships/hyperlink" Target="https://www.facebook.com/IRRSouthAfrica" TargetMode="Externa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14.png"/><Relationship Id="rId10" Type="http://schemas.openxmlformats.org/officeDocument/2006/relationships/slideLayout" Target="../slideLayouts/slideLayout154.xml"/><Relationship Id="rId19" Type="http://schemas.openxmlformats.org/officeDocument/2006/relationships/image" Target="../media/image16.pn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8.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2.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3" name="Graphic 5"/>
          <p:cNvPicPr/>
          <p:nvPr/>
        </p:nvPicPr>
        <p:blipFill>
          <a:blip r:embed="rId15"/>
          <a:stretch/>
        </p:blipFill>
        <p:spPr>
          <a:xfrm>
            <a:off x="978480" y="2928600"/>
            <a:ext cx="2244240" cy="803880"/>
          </a:xfrm>
          <a:prstGeom prst="rect">
            <a:avLst/>
          </a:prstGeom>
          <a:ln w="0">
            <a:noFill/>
          </a:ln>
        </p:spPr>
      </p:pic>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381" name="Graphic 16"/>
          <p:cNvPicPr/>
          <p:nvPr/>
        </p:nvPicPr>
        <p:blipFill>
          <a:blip r:embed="rId15"/>
          <a:stretch/>
        </p:blipFill>
        <p:spPr>
          <a:xfrm>
            <a:off x="10827360" y="6208200"/>
            <a:ext cx="1004040" cy="359280"/>
          </a:xfrm>
          <a:prstGeom prst="rect">
            <a:avLst/>
          </a:prstGeom>
          <a:ln w="0">
            <a:noFill/>
          </a:ln>
        </p:spPr>
      </p:pic>
      <p:sp>
        <p:nvSpPr>
          <p:cNvPr id="382" name="TextBox 19"/>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FFFFFF"/>
                </a:solidFill>
                <a:latin typeface="Work Sans Medium"/>
                <a:ea typeface="DejaVu Sans"/>
              </a:rPr>
              <a:t>Live free. Prosper.</a:t>
            </a:r>
            <a:endParaRPr lang="en-ZA" sz="1200" b="0" strike="noStrike" spc="-1">
              <a:latin typeface="Arial"/>
            </a:endParaRPr>
          </a:p>
        </p:txBody>
      </p:sp>
      <p:sp>
        <p:nvSpPr>
          <p:cNvPr id="383" name="PlaceHolder 1"/>
          <p:cNvSpPr>
            <a:spLocks noGrp="1"/>
          </p:cNvSpPr>
          <p:nvPr>
            <p:ph type="sldNum" idx="6"/>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2C93C1"/>
                </a:solidFill>
                <a:latin typeface="Work Sans Medium"/>
              </a:defRPr>
            </a:lvl1pPr>
          </a:lstStyle>
          <a:p>
            <a:pPr algn="r">
              <a:lnSpc>
                <a:spcPct val="100000"/>
              </a:lnSpc>
              <a:buNone/>
            </a:pPr>
            <a:fld id="{727E0B5A-E307-4169-A12B-348D75267E70}" type="slidenum">
              <a:rPr lang="en-GB" sz="1000" b="0" strike="noStrike" spc="-1">
                <a:solidFill>
                  <a:srgbClr val="2C93C1"/>
                </a:solidFill>
                <a:latin typeface="Work Sans Medium"/>
              </a:rPr>
              <a:t>‹#›</a:t>
            </a:fld>
            <a:endParaRPr lang="en-ZA" sz="1000" b="0" strike="noStrike" spc="-1">
              <a:latin typeface="Times New Roman"/>
            </a:endParaRPr>
          </a:p>
        </p:txBody>
      </p:sp>
      <p:sp>
        <p:nvSpPr>
          <p:cNvPr id="384"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385"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422" name="Graphic 11"/>
          <p:cNvPicPr/>
          <p:nvPr/>
        </p:nvPicPr>
        <p:blipFill>
          <a:blip r:embed="rId15"/>
          <a:stretch/>
        </p:blipFill>
        <p:spPr>
          <a:xfrm>
            <a:off x="10827360" y="6208200"/>
            <a:ext cx="1004040" cy="359280"/>
          </a:xfrm>
          <a:prstGeom prst="rect">
            <a:avLst/>
          </a:prstGeom>
          <a:ln w="0">
            <a:noFill/>
          </a:ln>
        </p:spPr>
      </p:pic>
      <p:sp>
        <p:nvSpPr>
          <p:cNvPr id="423" name="PlaceHolder 1"/>
          <p:cNvSpPr>
            <a:spLocks noGrp="1"/>
          </p:cNvSpPr>
          <p:nvPr>
            <p:ph type="sldNum" idx="7"/>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FFFFFF"/>
                </a:solidFill>
                <a:latin typeface="Work Sans Medium"/>
              </a:defRPr>
            </a:lvl1pPr>
          </a:lstStyle>
          <a:p>
            <a:pPr algn="r">
              <a:lnSpc>
                <a:spcPct val="100000"/>
              </a:lnSpc>
              <a:buNone/>
            </a:pPr>
            <a:fld id="{2D3486F6-73F6-4BE8-8FD9-892355511930}" type="slidenum">
              <a:rPr lang="en-GB" sz="1000" b="0" strike="noStrike" spc="-1">
                <a:solidFill>
                  <a:srgbClr val="FFFFFF"/>
                </a:solidFill>
                <a:latin typeface="Work Sans Medium"/>
              </a:rPr>
              <a:t>‹#›</a:t>
            </a:fld>
            <a:endParaRPr lang="en-ZA" sz="1000" b="0" strike="noStrike" spc="-1">
              <a:latin typeface="Times New Roman"/>
            </a:endParaRPr>
          </a:p>
        </p:txBody>
      </p:sp>
      <p:sp>
        <p:nvSpPr>
          <p:cNvPr id="424"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425"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462" name="Graphic 5"/>
          <p:cNvPicPr/>
          <p:nvPr/>
        </p:nvPicPr>
        <p:blipFill>
          <a:blip r:embed="rId15"/>
          <a:stretch/>
        </p:blipFill>
        <p:spPr>
          <a:xfrm>
            <a:off x="10827360" y="6208200"/>
            <a:ext cx="1004040" cy="359280"/>
          </a:xfrm>
          <a:prstGeom prst="rect">
            <a:avLst/>
          </a:prstGeom>
          <a:ln w="0">
            <a:noFill/>
          </a:ln>
        </p:spPr>
      </p:pic>
      <p:sp>
        <p:nvSpPr>
          <p:cNvPr id="463" name="TextBox 6"/>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FFFFFF"/>
                </a:solidFill>
                <a:latin typeface="Work Sans Medium"/>
                <a:ea typeface="DejaVu Sans"/>
              </a:rPr>
              <a:t>Live free. Prosper.</a:t>
            </a:r>
            <a:endParaRPr lang="en-ZA" sz="1200" b="0" strike="noStrike" spc="-1">
              <a:latin typeface="Arial"/>
            </a:endParaRPr>
          </a:p>
        </p:txBody>
      </p:sp>
      <p:sp>
        <p:nvSpPr>
          <p:cNvPr id="4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46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502" name="Graphic 8"/>
          <p:cNvPicPr/>
          <p:nvPr/>
        </p:nvPicPr>
        <p:blipFill>
          <a:blip r:embed="rId15"/>
          <a:stretch/>
        </p:blipFill>
        <p:spPr>
          <a:xfrm>
            <a:off x="11190960" y="5927400"/>
            <a:ext cx="640080" cy="640080"/>
          </a:xfrm>
          <a:prstGeom prst="rect">
            <a:avLst/>
          </a:prstGeom>
          <a:ln w="0">
            <a:noFill/>
          </a:ln>
        </p:spPr>
      </p:pic>
      <p:grpSp>
        <p:nvGrpSpPr>
          <p:cNvPr id="503" name="Group 21"/>
          <p:cNvGrpSpPr/>
          <p:nvPr/>
        </p:nvGrpSpPr>
        <p:grpSpPr>
          <a:xfrm>
            <a:off x="2032200" y="3128760"/>
            <a:ext cx="1854000" cy="302760"/>
            <a:chOff x="2032200" y="3128760"/>
            <a:chExt cx="1854000" cy="302760"/>
          </a:xfrm>
        </p:grpSpPr>
        <p:sp>
          <p:nvSpPr>
            <p:cNvPr id="504" name="TextBox 12">
              <a:hlinkClick r:id="rId16"/>
            </p:cNvPr>
            <p:cNvSpPr/>
            <p:nvPr/>
          </p:nvSpPr>
          <p:spPr>
            <a:xfrm>
              <a:off x="2442240" y="3128760"/>
              <a:ext cx="14439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400" b="0" u="sng" strike="noStrike" spc="-1">
                  <a:solidFill>
                    <a:srgbClr val="E78338"/>
                  </a:solidFill>
                  <a:uFillTx/>
                  <a:latin typeface="Work Sans Medium"/>
                  <a:ea typeface="DejaVu Sans"/>
                  <a:hlinkClick r:id="rId17"/>
                </a:rPr>
                <a:t>www.irr.org.za</a:t>
              </a:r>
              <a:endParaRPr lang="en-ZA" sz="1400" b="0" strike="noStrike" spc="-1">
                <a:latin typeface="Arial"/>
              </a:endParaRPr>
            </a:p>
          </p:txBody>
        </p:sp>
        <p:pic>
          <p:nvPicPr>
            <p:cNvPr id="505" name="Graphic 16">
              <a:hlinkClick r:id="rId16"/>
            </p:cNvPr>
            <p:cNvPicPr/>
            <p:nvPr/>
          </p:nvPicPr>
          <p:blipFill>
            <a:blip r:embed="rId18"/>
            <a:stretch/>
          </p:blipFill>
          <p:spPr>
            <a:xfrm>
              <a:off x="2032200" y="3139560"/>
              <a:ext cx="285120" cy="285120"/>
            </a:xfrm>
            <a:prstGeom prst="rect">
              <a:avLst/>
            </a:prstGeom>
            <a:ln w="0">
              <a:noFill/>
            </a:ln>
          </p:spPr>
        </p:pic>
      </p:grpSp>
      <p:grpSp>
        <p:nvGrpSpPr>
          <p:cNvPr id="506" name="Group 22"/>
          <p:cNvGrpSpPr/>
          <p:nvPr/>
        </p:nvGrpSpPr>
        <p:grpSpPr>
          <a:xfrm>
            <a:off x="4569480" y="3128760"/>
            <a:ext cx="2181600" cy="302760"/>
            <a:chOff x="4569480" y="3128760"/>
            <a:chExt cx="2181600" cy="302760"/>
          </a:xfrm>
        </p:grpSpPr>
        <p:pic>
          <p:nvPicPr>
            <p:cNvPr id="507" name="Graphic 14"/>
            <p:cNvPicPr/>
            <p:nvPr/>
          </p:nvPicPr>
          <p:blipFill>
            <a:blip r:embed="rId19"/>
            <a:stretch/>
          </p:blipFill>
          <p:spPr>
            <a:xfrm>
              <a:off x="4569480" y="3139560"/>
              <a:ext cx="285120" cy="285120"/>
            </a:xfrm>
            <a:prstGeom prst="rect">
              <a:avLst/>
            </a:prstGeom>
            <a:ln w="0">
              <a:noFill/>
            </a:ln>
          </p:spPr>
        </p:pic>
        <p:sp>
          <p:nvSpPr>
            <p:cNvPr id="508" name="TextBox 17"/>
            <p:cNvSpPr/>
            <p:nvPr/>
          </p:nvSpPr>
          <p:spPr>
            <a:xfrm>
              <a:off x="4975920" y="3128760"/>
              <a:ext cx="17751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400" b="0" u="sng" strike="noStrike" spc="-1">
                  <a:solidFill>
                    <a:srgbClr val="E78338"/>
                  </a:solidFill>
                  <a:uFillTx/>
                  <a:latin typeface="Work Sans Medium"/>
                  <a:ea typeface="DejaVu Sans"/>
                  <a:hlinkClick r:id="rId20"/>
                </a:rPr>
                <a:t>@IRR_SouthAfrica</a:t>
              </a:r>
              <a:endParaRPr lang="en-ZA" sz="1400" b="0" strike="noStrike" spc="-1">
                <a:latin typeface="Arial"/>
              </a:endParaRPr>
            </a:p>
          </p:txBody>
        </p:sp>
      </p:grpSp>
      <p:grpSp>
        <p:nvGrpSpPr>
          <p:cNvPr id="509" name="Group 23"/>
          <p:cNvGrpSpPr/>
          <p:nvPr/>
        </p:nvGrpSpPr>
        <p:grpSpPr>
          <a:xfrm>
            <a:off x="7430400" y="3128760"/>
            <a:ext cx="1913760" cy="302760"/>
            <a:chOff x="7430400" y="3128760"/>
            <a:chExt cx="1913760" cy="302760"/>
          </a:xfrm>
        </p:grpSpPr>
        <p:pic>
          <p:nvPicPr>
            <p:cNvPr id="510" name="Graphic 19"/>
            <p:cNvPicPr/>
            <p:nvPr/>
          </p:nvPicPr>
          <p:blipFill>
            <a:blip r:embed="rId21"/>
            <a:stretch/>
          </p:blipFill>
          <p:spPr>
            <a:xfrm>
              <a:off x="7430400" y="3139560"/>
              <a:ext cx="285120" cy="285120"/>
            </a:xfrm>
            <a:prstGeom prst="rect">
              <a:avLst/>
            </a:prstGeom>
            <a:ln w="0">
              <a:noFill/>
            </a:ln>
          </p:spPr>
        </p:pic>
        <p:sp>
          <p:nvSpPr>
            <p:cNvPr id="511" name="TextBox 20"/>
            <p:cNvSpPr/>
            <p:nvPr/>
          </p:nvSpPr>
          <p:spPr>
            <a:xfrm>
              <a:off x="7837200" y="3128760"/>
              <a:ext cx="15069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400" b="0" u="sng" strike="noStrike" spc="-1">
                  <a:solidFill>
                    <a:srgbClr val="E78338"/>
                  </a:solidFill>
                  <a:uFillTx/>
                  <a:latin typeface="Work Sans Medium"/>
                  <a:ea typeface="DejaVu Sans"/>
                  <a:hlinkClick r:id="rId20"/>
                </a:rPr>
                <a:t>IRRSouthAfrica</a:t>
              </a:r>
              <a:endParaRPr lang="en-ZA" sz="1400" b="0" strike="noStrike" spc="-1">
                <a:latin typeface="Arial"/>
              </a:endParaRPr>
            </a:p>
          </p:txBody>
        </p:sp>
      </p:grpSp>
      <p:sp>
        <p:nvSpPr>
          <p:cNvPr id="5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51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ZA" sz="2800" b="0" strike="noStrike" spc="-1">
                <a:latin typeface="Arial"/>
              </a:rPr>
              <a:t>Second Outline Level</a:t>
            </a:r>
          </a:p>
          <a:p>
            <a:pPr marL="1296000" lvl="2" indent="-288000">
              <a:spcBef>
                <a:spcPts val="850"/>
              </a:spcBef>
              <a:buClr>
                <a:srgbClr val="FFFFFF"/>
              </a:buClr>
              <a:buSzPct val="45000"/>
              <a:buFont typeface="Wingdings" charset="2"/>
              <a:buChar char=""/>
            </a:pPr>
            <a:r>
              <a:rPr lang="en-ZA" sz="2400" b="0" strike="noStrike" spc="-1">
                <a:latin typeface="Arial"/>
              </a:rPr>
              <a:t>Third Outline Level</a:t>
            </a:r>
          </a:p>
          <a:p>
            <a:pPr marL="1728000" lvl="3" indent="-216000">
              <a:spcBef>
                <a:spcPts val="567"/>
              </a:spcBef>
              <a:buClr>
                <a:srgbClr val="FFFFFF"/>
              </a:buClr>
              <a:buSzPct val="75000"/>
              <a:buFont typeface="Symbol" charset="2"/>
              <a:buChar char=""/>
            </a:pPr>
            <a:r>
              <a:rPr lang="en-ZA" sz="2000" b="0" strike="noStrike" spc="-1">
                <a:latin typeface="Arial"/>
              </a:rPr>
              <a:t>Fourth Outline Level</a:t>
            </a:r>
          </a:p>
          <a:p>
            <a:pPr marL="2160000" lvl="4" indent="-216000">
              <a:spcBef>
                <a:spcPts val="283"/>
              </a:spcBef>
              <a:buClr>
                <a:srgbClr val="FFFFFF"/>
              </a:buClr>
              <a:buSzPct val="45000"/>
              <a:buFont typeface="Wingdings" charset="2"/>
              <a:buChar char=""/>
            </a:pPr>
            <a:r>
              <a:rPr lang="en-ZA" sz="2000" b="0" strike="noStrike" spc="-1">
                <a:latin typeface="Arial"/>
              </a:rPr>
              <a:t>Fifth Outline Level</a:t>
            </a:r>
          </a:p>
          <a:p>
            <a:pPr marL="2592000" lvl="5" indent="-216000">
              <a:spcBef>
                <a:spcPts val="283"/>
              </a:spcBef>
              <a:buClr>
                <a:srgbClr val="FFFFFF"/>
              </a:buClr>
              <a:buSzPct val="45000"/>
              <a:buFont typeface="Wingdings" charset="2"/>
              <a:buChar char=""/>
            </a:pPr>
            <a:r>
              <a:rPr lang="en-ZA" sz="2000" b="0" strike="noStrike" spc="-1">
                <a:latin typeface="Arial"/>
              </a:rPr>
              <a:t>Sixth Outline Level</a:t>
            </a:r>
          </a:p>
          <a:p>
            <a:pPr marL="3024000" lvl="6" indent="-216000">
              <a:spcBef>
                <a:spcPts val="283"/>
              </a:spcBef>
              <a:buClr>
                <a:srgbClr val="FFFFFF"/>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55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9" name="TextBox 8"/>
          <p:cNvSpPr/>
          <p:nvPr/>
        </p:nvSpPr>
        <p:spPr>
          <a:xfrm>
            <a:off x="0" y="3449160"/>
            <a:ext cx="371880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4000" b="1" strike="noStrike" spc="-1">
                <a:solidFill>
                  <a:srgbClr val="FFFFFF"/>
                </a:solidFill>
                <a:latin typeface="Work Sans Black"/>
                <a:ea typeface="DejaVu Sans"/>
              </a:rPr>
              <a:t>AGENDA</a:t>
            </a:r>
            <a:endParaRPr lang="en-ZA" sz="4000" b="0" strike="noStrike" spc="-1">
              <a:latin typeface="Arial"/>
            </a:endParaRPr>
          </a:p>
        </p:txBody>
      </p:sp>
      <p:sp>
        <p:nvSpPr>
          <p:cNvPr id="40" name="TextBox 9"/>
          <p:cNvSpPr/>
          <p:nvPr/>
        </p:nvSpPr>
        <p:spPr>
          <a:xfrm>
            <a:off x="4917960" y="155700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1</a:t>
            </a:r>
            <a:endParaRPr lang="en-ZA" sz="2200" b="0" strike="noStrike" spc="-1">
              <a:latin typeface="Arial"/>
            </a:endParaRPr>
          </a:p>
        </p:txBody>
      </p:sp>
      <p:sp>
        <p:nvSpPr>
          <p:cNvPr id="41" name="TextBox 10"/>
          <p:cNvSpPr/>
          <p:nvPr/>
        </p:nvSpPr>
        <p:spPr>
          <a:xfrm>
            <a:off x="4917960" y="2369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2</a:t>
            </a:r>
            <a:endParaRPr lang="en-ZA" sz="2200" b="0" strike="noStrike" spc="-1">
              <a:latin typeface="Arial"/>
            </a:endParaRPr>
          </a:p>
        </p:txBody>
      </p:sp>
      <p:sp>
        <p:nvSpPr>
          <p:cNvPr id="42" name="TextBox 11"/>
          <p:cNvSpPr/>
          <p:nvPr/>
        </p:nvSpPr>
        <p:spPr>
          <a:xfrm>
            <a:off x="4917960" y="317772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3</a:t>
            </a:r>
            <a:endParaRPr lang="en-ZA" sz="2200" b="0" strike="noStrike" spc="-1">
              <a:latin typeface="Arial"/>
            </a:endParaRPr>
          </a:p>
        </p:txBody>
      </p:sp>
      <p:sp>
        <p:nvSpPr>
          <p:cNvPr id="43" name="TextBox 12"/>
          <p:cNvSpPr/>
          <p:nvPr/>
        </p:nvSpPr>
        <p:spPr>
          <a:xfrm>
            <a:off x="4917960" y="3989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4</a:t>
            </a:r>
            <a:endParaRPr lang="en-ZA" sz="2200" b="0" strike="noStrike" spc="-1">
              <a:latin typeface="Arial"/>
            </a:endParaRPr>
          </a:p>
        </p:txBody>
      </p:sp>
      <p:sp>
        <p:nvSpPr>
          <p:cNvPr id="44" name="TextBox 13"/>
          <p:cNvSpPr/>
          <p:nvPr/>
        </p:nvSpPr>
        <p:spPr>
          <a:xfrm>
            <a:off x="4917960" y="480924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5</a:t>
            </a:r>
            <a:endParaRPr lang="en-ZA" sz="2200" b="0" strike="noStrike" spc="-1">
              <a:latin typeface="Arial"/>
            </a:endParaRPr>
          </a:p>
        </p:txBody>
      </p:sp>
      <p:sp>
        <p:nvSpPr>
          <p:cNvPr id="45" name="TextBox 14"/>
          <p:cNvSpPr/>
          <p:nvPr/>
        </p:nvSpPr>
        <p:spPr>
          <a:xfrm>
            <a:off x="4917960" y="5618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6</a:t>
            </a:r>
            <a:endParaRPr lang="en-ZA" sz="2200" b="0" strike="noStrike" spc="-1">
              <a:latin typeface="Arial"/>
            </a:endParaRPr>
          </a:p>
        </p:txBody>
      </p:sp>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4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84" name="Graphic 7"/>
          <p:cNvPicPr/>
          <p:nvPr/>
        </p:nvPicPr>
        <p:blipFill>
          <a:blip r:embed="rId15"/>
          <a:stretch/>
        </p:blipFill>
        <p:spPr>
          <a:xfrm>
            <a:off x="712800" y="5122080"/>
            <a:ext cx="1431360" cy="512280"/>
          </a:xfrm>
          <a:prstGeom prst="rect">
            <a:avLst/>
          </a:prstGeom>
          <a:ln w="0">
            <a:noFill/>
          </a:ln>
        </p:spPr>
      </p:pic>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86"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3" name="TextBox 8"/>
          <p:cNvSpPr/>
          <p:nvPr/>
        </p:nvSpPr>
        <p:spPr>
          <a:xfrm>
            <a:off x="0" y="3449160"/>
            <a:ext cx="371880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GB" sz="4000" b="1" strike="noStrike" spc="-1">
                <a:solidFill>
                  <a:srgbClr val="FFFFFF"/>
                </a:solidFill>
                <a:latin typeface="Work Sans Black"/>
                <a:ea typeface="DejaVu Sans"/>
              </a:rPr>
              <a:t>AGENDA</a:t>
            </a:r>
            <a:endParaRPr lang="en-ZA" sz="4000" b="0" strike="noStrike" spc="-1">
              <a:latin typeface="Arial"/>
            </a:endParaRPr>
          </a:p>
        </p:txBody>
      </p:sp>
      <p:sp>
        <p:nvSpPr>
          <p:cNvPr id="124" name="TextBox 9"/>
          <p:cNvSpPr/>
          <p:nvPr/>
        </p:nvSpPr>
        <p:spPr>
          <a:xfrm>
            <a:off x="4917960" y="155700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1</a:t>
            </a:r>
            <a:endParaRPr lang="en-ZA" sz="2200" b="0" strike="noStrike" spc="-1">
              <a:latin typeface="Arial"/>
            </a:endParaRPr>
          </a:p>
        </p:txBody>
      </p:sp>
      <p:sp>
        <p:nvSpPr>
          <p:cNvPr id="125" name="TextBox 10"/>
          <p:cNvSpPr/>
          <p:nvPr/>
        </p:nvSpPr>
        <p:spPr>
          <a:xfrm>
            <a:off x="4917960" y="2369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2</a:t>
            </a:r>
            <a:endParaRPr lang="en-ZA" sz="2200" b="0" strike="noStrike" spc="-1">
              <a:latin typeface="Arial"/>
            </a:endParaRPr>
          </a:p>
        </p:txBody>
      </p:sp>
      <p:sp>
        <p:nvSpPr>
          <p:cNvPr id="126" name="TextBox 11"/>
          <p:cNvSpPr/>
          <p:nvPr/>
        </p:nvSpPr>
        <p:spPr>
          <a:xfrm>
            <a:off x="4917960" y="317772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3</a:t>
            </a:r>
            <a:endParaRPr lang="en-ZA" sz="2200" b="0" strike="noStrike" spc="-1">
              <a:latin typeface="Arial"/>
            </a:endParaRPr>
          </a:p>
        </p:txBody>
      </p:sp>
      <p:sp>
        <p:nvSpPr>
          <p:cNvPr id="127" name="TextBox 12"/>
          <p:cNvSpPr/>
          <p:nvPr/>
        </p:nvSpPr>
        <p:spPr>
          <a:xfrm>
            <a:off x="4917960" y="3989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4</a:t>
            </a:r>
            <a:endParaRPr lang="en-ZA" sz="2200" b="0" strike="noStrike" spc="-1">
              <a:latin typeface="Arial"/>
            </a:endParaRPr>
          </a:p>
        </p:txBody>
      </p:sp>
      <p:sp>
        <p:nvSpPr>
          <p:cNvPr id="128" name="TextBox 13"/>
          <p:cNvSpPr/>
          <p:nvPr/>
        </p:nvSpPr>
        <p:spPr>
          <a:xfrm>
            <a:off x="4917960" y="480924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5</a:t>
            </a:r>
            <a:endParaRPr lang="en-ZA" sz="2200" b="0" strike="noStrike" spc="-1">
              <a:latin typeface="Arial"/>
            </a:endParaRPr>
          </a:p>
        </p:txBody>
      </p:sp>
      <p:sp>
        <p:nvSpPr>
          <p:cNvPr id="129" name="TextBox 14"/>
          <p:cNvSpPr/>
          <p:nvPr/>
        </p:nvSpPr>
        <p:spPr>
          <a:xfrm>
            <a:off x="4917960" y="5618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6</a:t>
            </a:r>
            <a:endParaRPr lang="en-ZA" sz="2200" b="0" strike="noStrike" spc="-1">
              <a:latin typeface="Arial"/>
            </a:endParaRPr>
          </a:p>
        </p:txBody>
      </p:sp>
      <p:sp>
        <p:nvSpPr>
          <p:cNvPr id="130" name="TextBox 1"/>
          <p:cNvSpPr/>
          <p:nvPr/>
        </p:nvSpPr>
        <p:spPr>
          <a:xfrm>
            <a:off x="8427600" y="155700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7</a:t>
            </a:r>
            <a:endParaRPr lang="en-ZA" sz="2200" b="0" strike="noStrike" spc="-1">
              <a:latin typeface="Arial"/>
            </a:endParaRPr>
          </a:p>
        </p:txBody>
      </p:sp>
      <p:sp>
        <p:nvSpPr>
          <p:cNvPr id="131" name="TextBox 2"/>
          <p:cNvSpPr/>
          <p:nvPr/>
        </p:nvSpPr>
        <p:spPr>
          <a:xfrm>
            <a:off x="8427600" y="2369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8</a:t>
            </a:r>
            <a:endParaRPr lang="en-ZA" sz="2200" b="0" strike="noStrike" spc="-1">
              <a:latin typeface="Arial"/>
            </a:endParaRPr>
          </a:p>
        </p:txBody>
      </p:sp>
      <p:sp>
        <p:nvSpPr>
          <p:cNvPr id="132" name="TextBox 3"/>
          <p:cNvSpPr/>
          <p:nvPr/>
        </p:nvSpPr>
        <p:spPr>
          <a:xfrm>
            <a:off x="8427600" y="317772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9</a:t>
            </a:r>
            <a:endParaRPr lang="en-ZA" sz="2200" b="0" strike="noStrike" spc="-1">
              <a:latin typeface="Arial"/>
            </a:endParaRPr>
          </a:p>
        </p:txBody>
      </p:sp>
      <p:sp>
        <p:nvSpPr>
          <p:cNvPr id="133" name="TextBox 4"/>
          <p:cNvSpPr/>
          <p:nvPr/>
        </p:nvSpPr>
        <p:spPr>
          <a:xfrm>
            <a:off x="8427600" y="3989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10</a:t>
            </a:r>
            <a:endParaRPr lang="en-ZA" sz="2200" b="0" strike="noStrike" spc="-1">
              <a:latin typeface="Arial"/>
            </a:endParaRPr>
          </a:p>
        </p:txBody>
      </p:sp>
      <p:sp>
        <p:nvSpPr>
          <p:cNvPr id="134" name="TextBox 5"/>
          <p:cNvSpPr/>
          <p:nvPr/>
        </p:nvSpPr>
        <p:spPr>
          <a:xfrm>
            <a:off x="8427600" y="480924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11</a:t>
            </a:r>
            <a:endParaRPr lang="en-ZA" sz="2200" b="0" strike="noStrike" spc="-1">
              <a:latin typeface="Arial"/>
            </a:endParaRPr>
          </a:p>
        </p:txBody>
      </p:sp>
      <p:sp>
        <p:nvSpPr>
          <p:cNvPr id="135" name="TextBox 6"/>
          <p:cNvSpPr/>
          <p:nvPr/>
        </p:nvSpPr>
        <p:spPr>
          <a:xfrm>
            <a:off x="8427600" y="5618160"/>
            <a:ext cx="716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200" b="1" strike="noStrike" spc="-1">
                <a:solidFill>
                  <a:srgbClr val="023E8A"/>
                </a:solidFill>
                <a:latin typeface="Work Sans Black"/>
                <a:ea typeface="DejaVu Sans"/>
              </a:rPr>
              <a:t>12</a:t>
            </a:r>
            <a:endParaRPr lang="en-ZA" sz="2200" b="0" strike="noStrike" spc="-1">
              <a:latin typeface="Arial"/>
            </a:endParaRPr>
          </a:p>
        </p:txBody>
      </p:sp>
      <p:sp>
        <p:nvSpPr>
          <p:cNvPr id="13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n-ZA" sz="1800" b="0" strike="noStrike" spc="-1">
                <a:latin typeface="Arial"/>
              </a:rPr>
              <a:t>Click to edit the title text format</a:t>
            </a:r>
          </a:p>
        </p:txBody>
      </p:sp>
      <p:sp>
        <p:nvSpPr>
          <p:cNvPr id="137" name="PlaceHolder 2"/>
          <p:cNvSpPr>
            <a:spLocks noGrp="1"/>
          </p:cNvSpPr>
          <p:nvPr>
            <p:ph type="body"/>
          </p:nvPr>
        </p:nvSpPr>
        <p:spPr>
          <a:xfrm>
            <a:off x="5356080" y="1011600"/>
            <a:ext cx="5838840" cy="1277280"/>
          </a:xfrm>
          <a:prstGeom prst="rect">
            <a:avLst/>
          </a:prstGeom>
          <a:noFill/>
          <a:ln w="0">
            <a:noFill/>
          </a:ln>
        </p:spPr>
        <p:txBody>
          <a:bodyPr lIns="0" tIns="0" rIns="0" bIns="0" anchor="t">
            <a:normAutofit fontScale="54000"/>
          </a:bodyPr>
          <a:lstStyle/>
          <a:p>
            <a:pPr marL="432000" indent="-324000">
              <a:spcBef>
                <a:spcPts val="1417"/>
              </a:spcBef>
              <a:buClr>
                <a:srgbClr val="000000"/>
              </a:buClr>
              <a:buSzPct val="45000"/>
              <a:buFont typeface="Wingdings" charset="2"/>
              <a:buChar char=""/>
            </a:pPr>
            <a:r>
              <a:rPr lang="en-ZA"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1800" b="0" strike="noStrike" spc="-1">
                <a:latin typeface="Arial"/>
              </a:rPr>
              <a:t>Second Outline Level</a:t>
            </a:r>
          </a:p>
          <a:p>
            <a:pPr marL="1296000" lvl="2" indent="-288000">
              <a:spcBef>
                <a:spcPts val="850"/>
              </a:spcBef>
              <a:buClr>
                <a:srgbClr val="000000"/>
              </a:buClr>
              <a:buSzPct val="45000"/>
              <a:buFont typeface="Wingdings" charset="2"/>
              <a:buChar char=""/>
            </a:pPr>
            <a:r>
              <a:rPr lang="en-ZA" sz="1800" b="0" strike="noStrike" spc="-1">
                <a:latin typeface="Arial"/>
              </a:rPr>
              <a:t>Third Outline Level</a:t>
            </a:r>
          </a:p>
          <a:p>
            <a:pPr marL="1728000" lvl="3" indent="-216000">
              <a:spcBef>
                <a:spcPts val="567"/>
              </a:spcBef>
              <a:buClr>
                <a:srgbClr val="000000"/>
              </a:buClr>
              <a:buSzPct val="75000"/>
              <a:buFont typeface="Symbol" charset="2"/>
              <a:buChar char=""/>
            </a:pPr>
            <a:r>
              <a:rPr lang="en-ZA" sz="1800" b="0" strike="noStrike" spc="-1">
                <a:latin typeface="Arial"/>
              </a:rPr>
              <a:t>Fourth Outline Level</a:t>
            </a:r>
          </a:p>
          <a:p>
            <a:pPr marL="2160000" lvl="4" indent="-216000">
              <a:spcBef>
                <a:spcPts val="283"/>
              </a:spcBef>
              <a:buClr>
                <a:srgbClr val="000000"/>
              </a:buClr>
              <a:buSzPct val="45000"/>
              <a:buFont typeface="Wingdings" charset="2"/>
              <a:buChar char=""/>
            </a:pPr>
            <a:r>
              <a:rPr lang="en-ZA" sz="1800" b="0" strike="noStrike" spc="-1">
                <a:latin typeface="Arial"/>
              </a:rPr>
              <a:t>Fifth Outline Level</a:t>
            </a:r>
          </a:p>
          <a:p>
            <a:pPr marL="2592000" lvl="5" indent="-216000">
              <a:spcBef>
                <a:spcPts val="283"/>
              </a:spcBef>
              <a:buClr>
                <a:srgbClr val="000000"/>
              </a:buClr>
              <a:buSzPct val="45000"/>
              <a:buFont typeface="Wingdings" charset="2"/>
              <a:buChar char=""/>
            </a:pPr>
            <a:r>
              <a:rPr lang="en-ZA" sz="1800" b="0" strike="noStrike" spc="-1">
                <a:latin typeface="Arial"/>
              </a:rPr>
              <a:t>Sixth Outline Level</a:t>
            </a:r>
          </a:p>
          <a:p>
            <a:pPr marL="3024000" lvl="6" indent="-216000">
              <a:spcBef>
                <a:spcPts val="283"/>
              </a:spcBef>
              <a:buClr>
                <a:srgbClr val="000000"/>
              </a:buClr>
              <a:buSzPct val="45000"/>
              <a:buFont typeface="Wingdings" charset="2"/>
              <a:buChar char=""/>
            </a:pPr>
            <a:r>
              <a:rPr lang="en-ZA"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 name="Graphic 16"/>
          <p:cNvPicPr/>
          <p:nvPr/>
        </p:nvPicPr>
        <p:blipFill>
          <a:blip r:embed="rId14"/>
          <a:stretch/>
        </p:blipFill>
        <p:spPr>
          <a:xfrm>
            <a:off x="10827360" y="6208200"/>
            <a:ext cx="1004040" cy="359280"/>
          </a:xfrm>
          <a:prstGeom prst="rect">
            <a:avLst/>
          </a:prstGeom>
          <a:ln w="0">
            <a:noFill/>
          </a:ln>
        </p:spPr>
      </p:pic>
      <p:sp>
        <p:nvSpPr>
          <p:cNvPr id="175" name="TextBox 19"/>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1769A6"/>
                </a:solidFill>
                <a:latin typeface="Work Sans Medium"/>
                <a:ea typeface="DejaVu Sans"/>
              </a:rPr>
              <a:t>Live free. Prosper.</a:t>
            </a:r>
            <a:endParaRPr lang="en-ZA" sz="1200" b="0" strike="noStrike" spc="-1">
              <a:latin typeface="Arial"/>
            </a:endParaRPr>
          </a:p>
        </p:txBody>
      </p:sp>
      <p:sp>
        <p:nvSpPr>
          <p:cNvPr id="176" name="PlaceHolder 1"/>
          <p:cNvSpPr>
            <a:spLocks noGrp="1"/>
          </p:cNvSpPr>
          <p:nvPr>
            <p:ph type="sldNum" idx="1"/>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2C93C1"/>
                </a:solidFill>
                <a:latin typeface="Work Sans Medium"/>
              </a:defRPr>
            </a:lvl1pPr>
          </a:lstStyle>
          <a:p>
            <a:pPr algn="r">
              <a:lnSpc>
                <a:spcPct val="100000"/>
              </a:lnSpc>
              <a:buNone/>
            </a:pPr>
            <a:fld id="{A75E6C72-DE56-4A03-B218-0FDEDA6AF567}" type="slidenum">
              <a:rPr lang="en-GB" sz="1000" b="0" strike="noStrike" spc="-1">
                <a:solidFill>
                  <a:srgbClr val="2C93C1"/>
                </a:solidFill>
                <a:latin typeface="Work Sans Medium"/>
              </a:rPr>
              <a:t>‹#›</a:t>
            </a:fld>
            <a:endParaRPr lang="en-ZA" sz="1000" b="0" strike="noStrike" spc="-1">
              <a:latin typeface="Times New Roman"/>
            </a:endParaRPr>
          </a:p>
        </p:txBody>
      </p:sp>
      <p:sp>
        <p:nvSpPr>
          <p:cNvPr id="177"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17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23E8A"/>
        </a:solidFill>
        <a:effectLst/>
      </p:bgPr>
    </p:bg>
    <p:spTree>
      <p:nvGrpSpPr>
        <p:cNvPr id="1" name=""/>
        <p:cNvGrpSpPr/>
        <p:nvPr/>
      </p:nvGrpSpPr>
      <p:grpSpPr>
        <a:xfrm>
          <a:off x="0" y="0"/>
          <a:ext cx="0" cy="0"/>
          <a:chOff x="0" y="0"/>
          <a:chExt cx="0" cy="0"/>
        </a:xfrm>
      </p:grpSpPr>
      <p:pic>
        <p:nvPicPr>
          <p:cNvPr id="215" name="Graphic 16"/>
          <p:cNvPicPr/>
          <p:nvPr/>
        </p:nvPicPr>
        <p:blipFill>
          <a:blip r:embed="rId14"/>
          <a:stretch/>
        </p:blipFill>
        <p:spPr>
          <a:xfrm>
            <a:off x="10827360" y="6208200"/>
            <a:ext cx="1004040" cy="359280"/>
          </a:xfrm>
          <a:prstGeom prst="rect">
            <a:avLst/>
          </a:prstGeom>
          <a:ln w="0">
            <a:noFill/>
          </a:ln>
        </p:spPr>
      </p:pic>
      <p:sp>
        <p:nvSpPr>
          <p:cNvPr id="216" name="TextBox 19"/>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FFFFFF"/>
                </a:solidFill>
                <a:latin typeface="Work Sans Medium"/>
                <a:ea typeface="DejaVu Sans"/>
              </a:rPr>
              <a:t>Live free. Prosper.</a:t>
            </a:r>
            <a:endParaRPr lang="en-ZA" sz="1200" b="0" strike="noStrike" spc="-1">
              <a:latin typeface="Arial"/>
            </a:endParaRPr>
          </a:p>
        </p:txBody>
      </p:sp>
      <p:sp>
        <p:nvSpPr>
          <p:cNvPr id="217" name="PlaceHolder 1"/>
          <p:cNvSpPr>
            <a:spLocks noGrp="1"/>
          </p:cNvSpPr>
          <p:nvPr>
            <p:ph type="sldNum" idx="2"/>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41BFDD"/>
                </a:solidFill>
                <a:latin typeface="Work Sans Medium"/>
              </a:defRPr>
            </a:lvl1pPr>
          </a:lstStyle>
          <a:p>
            <a:pPr algn="r">
              <a:lnSpc>
                <a:spcPct val="100000"/>
              </a:lnSpc>
              <a:buNone/>
            </a:pPr>
            <a:fld id="{4B2C5495-D4E4-4CDA-BCA9-2E77DA709CD8}" type="slidenum">
              <a:rPr lang="en-GB" sz="1000" b="0" strike="noStrike" spc="-1">
                <a:solidFill>
                  <a:srgbClr val="41BFDD"/>
                </a:solidFill>
                <a:latin typeface="Work Sans Medium"/>
              </a:rPr>
              <a:t>‹#›</a:t>
            </a:fld>
            <a:endParaRPr lang="en-ZA" sz="1000" b="0" strike="noStrike" spc="-1">
              <a:latin typeface="Times New Roman"/>
            </a:endParaRPr>
          </a:p>
        </p:txBody>
      </p:sp>
      <p:sp>
        <p:nvSpPr>
          <p:cNvPr id="218"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219"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ZA" sz="2800" b="0" strike="noStrike" spc="-1">
                <a:latin typeface="Arial"/>
              </a:rPr>
              <a:t>Second Outline Level</a:t>
            </a:r>
          </a:p>
          <a:p>
            <a:pPr marL="1296000" lvl="2" indent="-288000">
              <a:spcBef>
                <a:spcPts val="850"/>
              </a:spcBef>
              <a:buClr>
                <a:srgbClr val="FFFFFF"/>
              </a:buClr>
              <a:buSzPct val="45000"/>
              <a:buFont typeface="Wingdings" charset="2"/>
              <a:buChar char=""/>
            </a:pPr>
            <a:r>
              <a:rPr lang="en-ZA" sz="2400" b="0" strike="noStrike" spc="-1">
                <a:latin typeface="Arial"/>
              </a:rPr>
              <a:t>Third Outline Level</a:t>
            </a:r>
          </a:p>
          <a:p>
            <a:pPr marL="1728000" lvl="3" indent="-216000">
              <a:spcBef>
                <a:spcPts val="567"/>
              </a:spcBef>
              <a:buClr>
                <a:srgbClr val="FFFFFF"/>
              </a:buClr>
              <a:buSzPct val="75000"/>
              <a:buFont typeface="Symbol" charset="2"/>
              <a:buChar char=""/>
            </a:pPr>
            <a:r>
              <a:rPr lang="en-ZA" sz="2000" b="0" strike="noStrike" spc="-1">
                <a:latin typeface="Arial"/>
              </a:rPr>
              <a:t>Fourth Outline Level</a:t>
            </a:r>
          </a:p>
          <a:p>
            <a:pPr marL="2160000" lvl="4" indent="-216000">
              <a:spcBef>
                <a:spcPts val="283"/>
              </a:spcBef>
              <a:buClr>
                <a:srgbClr val="FFFFFF"/>
              </a:buClr>
              <a:buSzPct val="45000"/>
              <a:buFont typeface="Wingdings" charset="2"/>
              <a:buChar char=""/>
            </a:pPr>
            <a:r>
              <a:rPr lang="en-ZA" sz="2000" b="0" strike="noStrike" spc="-1">
                <a:latin typeface="Arial"/>
              </a:rPr>
              <a:t>Fifth Outline Level</a:t>
            </a:r>
          </a:p>
          <a:p>
            <a:pPr marL="2592000" lvl="5" indent="-216000">
              <a:spcBef>
                <a:spcPts val="283"/>
              </a:spcBef>
              <a:buClr>
                <a:srgbClr val="FFFFFF"/>
              </a:buClr>
              <a:buSzPct val="45000"/>
              <a:buFont typeface="Wingdings" charset="2"/>
              <a:buChar char=""/>
            </a:pPr>
            <a:r>
              <a:rPr lang="en-ZA" sz="2000" b="0" strike="noStrike" spc="-1">
                <a:latin typeface="Arial"/>
              </a:rPr>
              <a:t>Sixth Outline Level</a:t>
            </a:r>
          </a:p>
          <a:p>
            <a:pPr marL="3024000" lvl="6" indent="-216000">
              <a:spcBef>
                <a:spcPts val="283"/>
              </a:spcBef>
              <a:buClr>
                <a:srgbClr val="FFFFFF"/>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256" name="Graphic 16"/>
          <p:cNvPicPr/>
          <p:nvPr/>
        </p:nvPicPr>
        <p:blipFill>
          <a:blip r:embed="rId15"/>
          <a:stretch/>
        </p:blipFill>
        <p:spPr>
          <a:xfrm>
            <a:off x="10827360" y="6208200"/>
            <a:ext cx="1004040" cy="359280"/>
          </a:xfrm>
          <a:prstGeom prst="rect">
            <a:avLst/>
          </a:prstGeom>
          <a:ln w="0">
            <a:noFill/>
          </a:ln>
        </p:spPr>
      </p:pic>
      <p:sp>
        <p:nvSpPr>
          <p:cNvPr id="257" name="TextBox 19"/>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FFFFFF"/>
                </a:solidFill>
                <a:latin typeface="Work Sans Medium"/>
                <a:ea typeface="DejaVu Sans"/>
              </a:rPr>
              <a:t>Live free. Prosper.</a:t>
            </a:r>
            <a:endParaRPr lang="en-ZA" sz="1200" b="0" strike="noStrike" spc="-1">
              <a:latin typeface="Arial"/>
            </a:endParaRPr>
          </a:p>
        </p:txBody>
      </p:sp>
      <p:sp>
        <p:nvSpPr>
          <p:cNvPr id="258" name="PlaceHolder 1"/>
          <p:cNvSpPr>
            <a:spLocks noGrp="1"/>
          </p:cNvSpPr>
          <p:nvPr>
            <p:ph type="sldNum" idx="3"/>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2C93C1"/>
                </a:solidFill>
                <a:latin typeface="Work Sans Medium"/>
              </a:defRPr>
            </a:lvl1pPr>
          </a:lstStyle>
          <a:p>
            <a:pPr algn="r">
              <a:lnSpc>
                <a:spcPct val="100000"/>
              </a:lnSpc>
              <a:buNone/>
            </a:pPr>
            <a:fld id="{18599BC8-A019-4015-A163-9E60BDD1B319}" type="slidenum">
              <a:rPr lang="en-GB" sz="1000" b="0" strike="noStrike" spc="-1">
                <a:solidFill>
                  <a:srgbClr val="2C93C1"/>
                </a:solidFill>
                <a:latin typeface="Work Sans Medium"/>
              </a:rPr>
              <a:t>‹#›</a:t>
            </a:fld>
            <a:endParaRPr lang="en-ZA" sz="1000" b="0" strike="noStrike" spc="-1">
              <a:latin typeface="Times New Roman"/>
            </a:endParaRPr>
          </a:p>
        </p:txBody>
      </p:sp>
      <p:sp>
        <p:nvSpPr>
          <p:cNvPr id="259"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260"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297" name="Graphic 16"/>
          <p:cNvPicPr/>
          <p:nvPr/>
        </p:nvPicPr>
        <p:blipFill>
          <a:blip r:embed="rId15"/>
          <a:stretch/>
        </p:blipFill>
        <p:spPr>
          <a:xfrm>
            <a:off x="10827360" y="6208200"/>
            <a:ext cx="1004040" cy="359280"/>
          </a:xfrm>
          <a:prstGeom prst="rect">
            <a:avLst/>
          </a:prstGeom>
          <a:ln w="0">
            <a:noFill/>
          </a:ln>
        </p:spPr>
      </p:pic>
      <p:sp>
        <p:nvSpPr>
          <p:cNvPr id="298" name="TextBox 19"/>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1769A6"/>
                </a:solidFill>
                <a:latin typeface="Work Sans Medium"/>
                <a:ea typeface="DejaVu Sans"/>
              </a:rPr>
              <a:t>Live free. Prosper.</a:t>
            </a:r>
            <a:endParaRPr lang="en-ZA" sz="1200" b="0" strike="noStrike" spc="-1">
              <a:latin typeface="Arial"/>
            </a:endParaRPr>
          </a:p>
        </p:txBody>
      </p:sp>
      <p:pic>
        <p:nvPicPr>
          <p:cNvPr id="299" name="Graphic 3"/>
          <p:cNvPicPr/>
          <p:nvPr/>
        </p:nvPicPr>
        <p:blipFill>
          <a:blip r:embed="rId16"/>
          <a:stretch/>
        </p:blipFill>
        <p:spPr>
          <a:xfrm>
            <a:off x="360000" y="1548720"/>
            <a:ext cx="1158840" cy="662040"/>
          </a:xfrm>
          <a:prstGeom prst="rect">
            <a:avLst/>
          </a:prstGeom>
          <a:ln w="0">
            <a:noFill/>
          </a:ln>
        </p:spPr>
      </p:pic>
      <p:sp>
        <p:nvSpPr>
          <p:cNvPr id="300" name="PlaceHolder 1"/>
          <p:cNvSpPr>
            <a:spLocks noGrp="1"/>
          </p:cNvSpPr>
          <p:nvPr>
            <p:ph type="sldNum" idx="4"/>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2C93C1"/>
                </a:solidFill>
                <a:latin typeface="Work Sans Medium"/>
              </a:defRPr>
            </a:lvl1pPr>
          </a:lstStyle>
          <a:p>
            <a:pPr algn="r">
              <a:lnSpc>
                <a:spcPct val="100000"/>
              </a:lnSpc>
              <a:buNone/>
            </a:pPr>
            <a:fld id="{B8A3BA4F-9ACD-43E1-9125-8C3128918E25}" type="slidenum">
              <a:rPr lang="en-GB" sz="1000" b="0" strike="noStrike" spc="-1">
                <a:solidFill>
                  <a:srgbClr val="2C93C1"/>
                </a:solidFill>
                <a:latin typeface="Work Sans Medium"/>
              </a:rPr>
              <a:t>‹#›</a:t>
            </a:fld>
            <a:endParaRPr lang="en-ZA" sz="1000" b="0" strike="noStrike" spc="-1">
              <a:latin typeface="Times New Roman"/>
            </a:endParaRPr>
          </a:p>
        </p:txBody>
      </p:sp>
      <p:sp>
        <p:nvSpPr>
          <p:cNvPr id="301"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302"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2C93C1"/>
        </a:solidFill>
        <a:effectLst/>
      </p:bgPr>
    </p:bg>
    <p:spTree>
      <p:nvGrpSpPr>
        <p:cNvPr id="1" name=""/>
        <p:cNvGrpSpPr/>
        <p:nvPr/>
      </p:nvGrpSpPr>
      <p:grpSpPr>
        <a:xfrm>
          <a:off x="0" y="0"/>
          <a:ext cx="0" cy="0"/>
          <a:chOff x="0" y="0"/>
          <a:chExt cx="0" cy="0"/>
        </a:xfrm>
      </p:grpSpPr>
      <p:pic>
        <p:nvPicPr>
          <p:cNvPr id="339" name="Picture 2" descr="Shape&#10;&#10;Description automatically generated"/>
          <p:cNvPicPr/>
          <p:nvPr/>
        </p:nvPicPr>
        <p:blipFill>
          <a:blip r:embed="rId14"/>
          <a:stretch/>
        </p:blipFill>
        <p:spPr>
          <a:xfrm>
            <a:off x="0" y="0"/>
            <a:ext cx="12191400" cy="6857280"/>
          </a:xfrm>
          <a:prstGeom prst="rect">
            <a:avLst/>
          </a:prstGeom>
          <a:ln w="0">
            <a:noFill/>
          </a:ln>
        </p:spPr>
      </p:pic>
      <p:pic>
        <p:nvPicPr>
          <p:cNvPr id="340" name="Graphic 16"/>
          <p:cNvPicPr/>
          <p:nvPr/>
        </p:nvPicPr>
        <p:blipFill>
          <a:blip r:embed="rId15"/>
          <a:stretch/>
        </p:blipFill>
        <p:spPr>
          <a:xfrm>
            <a:off x="10827360" y="6208200"/>
            <a:ext cx="1004040" cy="359280"/>
          </a:xfrm>
          <a:prstGeom prst="rect">
            <a:avLst/>
          </a:prstGeom>
          <a:ln w="0">
            <a:noFill/>
          </a:ln>
        </p:spPr>
      </p:pic>
      <p:sp>
        <p:nvSpPr>
          <p:cNvPr id="341" name="TextBox 19"/>
          <p:cNvSpPr/>
          <p:nvPr/>
        </p:nvSpPr>
        <p:spPr>
          <a:xfrm>
            <a:off x="361080" y="6249960"/>
            <a:ext cx="1550880" cy="272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200" b="0" strike="noStrike" spc="-1">
                <a:solidFill>
                  <a:srgbClr val="1769A6"/>
                </a:solidFill>
                <a:latin typeface="Work Sans Medium"/>
                <a:ea typeface="DejaVu Sans"/>
              </a:rPr>
              <a:t>Live free. Prosper.</a:t>
            </a:r>
            <a:endParaRPr lang="en-ZA" sz="1200" b="0" strike="noStrike" spc="-1">
              <a:latin typeface="Arial"/>
            </a:endParaRPr>
          </a:p>
        </p:txBody>
      </p:sp>
      <p:sp>
        <p:nvSpPr>
          <p:cNvPr id="342" name="PlaceHolder 1"/>
          <p:cNvSpPr>
            <a:spLocks noGrp="1"/>
          </p:cNvSpPr>
          <p:nvPr>
            <p:ph type="sldNum" idx="5"/>
          </p:nvPr>
        </p:nvSpPr>
        <p:spPr>
          <a:xfrm>
            <a:off x="11380680" y="354960"/>
            <a:ext cx="450720" cy="364320"/>
          </a:xfrm>
          <a:prstGeom prst="rect">
            <a:avLst/>
          </a:prstGeom>
          <a:noFill/>
          <a:ln w="0">
            <a:noFill/>
          </a:ln>
        </p:spPr>
        <p:txBody>
          <a:bodyPr lIns="90000" tIns="45000" rIns="90000" bIns="45000" anchor="t">
            <a:noAutofit/>
          </a:bodyPr>
          <a:lstStyle>
            <a:lvl1pPr algn="r">
              <a:lnSpc>
                <a:spcPct val="100000"/>
              </a:lnSpc>
              <a:buNone/>
              <a:defRPr lang="en-GB" sz="1000" b="0" strike="noStrike" spc="-1">
                <a:solidFill>
                  <a:srgbClr val="FFFFFF"/>
                </a:solidFill>
                <a:latin typeface="Work Sans Medium"/>
              </a:defRPr>
            </a:lvl1pPr>
          </a:lstStyle>
          <a:p>
            <a:pPr algn="r">
              <a:lnSpc>
                <a:spcPct val="100000"/>
              </a:lnSpc>
              <a:buNone/>
            </a:pPr>
            <a:fld id="{A60ABFE8-36FA-453A-B7F3-F9A2B8FD1C1D}" type="slidenum">
              <a:rPr lang="en-GB" sz="1000" b="0" strike="noStrike" spc="-1">
                <a:solidFill>
                  <a:srgbClr val="FFFFFF"/>
                </a:solidFill>
                <a:latin typeface="Work Sans Medium"/>
              </a:rPr>
              <a:t>‹#›</a:t>
            </a:fld>
            <a:endParaRPr lang="en-ZA" sz="1000" b="0" strike="noStrike" spc="-1">
              <a:latin typeface="Times New Roman"/>
            </a:endParaRPr>
          </a:p>
        </p:txBody>
      </p:sp>
      <p:sp>
        <p:nvSpPr>
          <p:cNvPr id="343"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344"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Electoral Amendment Act</a:t>
            </a:r>
            <a:endParaRPr lang="en-ZA" sz="2400" b="0" strike="noStrike" spc="-1">
              <a:latin typeface="Arial"/>
            </a:endParaRPr>
          </a:p>
        </p:txBody>
      </p:sp>
      <p:sp>
        <p:nvSpPr>
          <p:cNvPr id="613" name="PlaceHolder 2"/>
          <p:cNvSpPr>
            <a:spLocks noGrp="1"/>
          </p:cNvSpPr>
          <p:nvPr>
            <p:ph/>
          </p:nvPr>
        </p:nvSpPr>
        <p:spPr>
          <a:xfrm>
            <a:off x="8363880" y="354960"/>
            <a:ext cx="3016080" cy="567720"/>
          </a:xfrm>
          <a:prstGeom prst="rect">
            <a:avLst/>
          </a:prstGeom>
          <a:noFill/>
          <a:ln w="0">
            <a:noFill/>
          </a:ln>
        </p:spPr>
        <p:txBody>
          <a:bodyPr lIns="90000" tIns="45000" rIns="90000" bIns="45000" anchor="t">
            <a:noAutofit/>
          </a:bodyPr>
          <a:lstStyle/>
          <a:p>
            <a:pPr algn="r">
              <a:lnSpc>
                <a:spcPct val="100000"/>
              </a:lnSpc>
              <a:buNone/>
              <a:tabLst>
                <a:tab pos="0" algn="l"/>
              </a:tabLst>
            </a:pPr>
            <a:r>
              <a:rPr lang="en-GB" sz="1000" b="0" strike="noStrike" cap="all" spc="-1" dirty="0">
                <a:solidFill>
                  <a:srgbClr val="2C93C1"/>
                </a:solidFill>
                <a:latin typeface="Work Sans Medium"/>
              </a:rPr>
              <a:t>How Ready Will we be for the 2024 Elections?</a:t>
            </a:r>
          </a:p>
        </p:txBody>
      </p:sp>
      <p:sp>
        <p:nvSpPr>
          <p:cNvPr id="614"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Independent candidates contest multiple elections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Recalculations favour the largest party:</a:t>
            </a:r>
            <a:endParaRPr lang="en-ZA" sz="2400" b="0" strike="noStrike" spc="-1">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Vacancies</a:t>
            </a:r>
            <a:endParaRPr lang="en-ZA" sz="2200" b="0" strike="noStrike" spc="-1">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Excess seats</a:t>
            </a:r>
            <a:endParaRPr lang="en-ZA" sz="22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Both ballots counted for National Assembly PR totals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Very successful independents distort provincial legislatures</a:t>
            </a:r>
            <a:endParaRPr lang="en-ZA" sz="2400" b="0" strike="noStrike" spc="-1">
              <a:latin typeface="Arial"/>
            </a:endParaRPr>
          </a:p>
        </p:txBody>
      </p:sp>
      <p:sp>
        <p:nvSpPr>
          <p:cNvPr id="5" name="PlaceHolder 4"/>
          <p:cNvSpPr>
            <a:spLocks noGrp="1"/>
          </p:cNvSpPr>
          <p:nvPr>
            <p:ph type="sldNum" idx="1"/>
          </p:nvPr>
        </p:nvSpPr>
        <p:spPr/>
        <p:txBody>
          <a:bodyPr/>
          <a:lstStyle/>
          <a:p>
            <a:fld id="{4E0C1170-B123-4F20-BFE0-F3DB1E2306A7}" type="slidenum">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Constitutional Court Challenges</a:t>
            </a:r>
            <a:endParaRPr lang="en-ZA" sz="2400" b="0" strike="noStrike" spc="-1">
              <a:latin typeface="Arial"/>
            </a:endParaRPr>
          </a:p>
        </p:txBody>
      </p:sp>
      <p:sp>
        <p:nvSpPr>
          <p:cNvPr id="616" name="PlaceHolder 2"/>
          <p:cNvSpPr>
            <a:spLocks noGrp="1"/>
          </p:cNvSpPr>
          <p:nvPr>
            <p:ph/>
          </p:nvPr>
        </p:nvSpPr>
        <p:spPr>
          <a:xfrm>
            <a:off x="9188244" y="354960"/>
            <a:ext cx="2191715" cy="567720"/>
          </a:xfrm>
          <a:prstGeom prst="rect">
            <a:avLst/>
          </a:prstGeom>
          <a:noFill/>
          <a:ln w="0">
            <a:noFill/>
          </a:ln>
        </p:spPr>
        <p:txBody>
          <a:bodyPr lIns="90000" tIns="45000" rIns="90000" bIns="45000" anchor="t">
            <a:noAutofit/>
          </a:bodyPr>
          <a:lstStyle/>
          <a:p>
            <a:pPr algn="r">
              <a:lnSpc>
                <a:spcPct val="100000"/>
              </a:lnSpc>
              <a:buNone/>
              <a:tabLst>
                <a:tab pos="0" algn="l"/>
              </a:tabLst>
            </a:pPr>
            <a:r>
              <a:rPr lang="en-GB" sz="1000" b="0" strike="noStrike" cap="all" spc="-1" dirty="0">
                <a:solidFill>
                  <a:srgbClr val="2C93C1"/>
                </a:solidFill>
                <a:latin typeface="Work Sans Medium"/>
              </a:rPr>
              <a:t>How Ready Will we be for the 2024 Elections?</a:t>
            </a:r>
          </a:p>
        </p:txBody>
      </p:sp>
      <p:sp>
        <p:nvSpPr>
          <p:cNvPr id="617" name="PlaceHolder 3"/>
          <p:cNvSpPr>
            <a:spLocks noGrp="1"/>
          </p:cNvSpPr>
          <p:nvPr>
            <p:ph/>
          </p:nvPr>
        </p:nvSpPr>
        <p:spPr>
          <a:xfrm>
            <a:off x="360000" y="1499040"/>
            <a:ext cx="1134000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Independent Candidates Association (ICA):</a:t>
            </a:r>
            <a:endParaRPr lang="en-ZA" sz="2400" b="0" strike="noStrike" spc="-1">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Seats available in Regional Elections</a:t>
            </a:r>
            <a:endParaRPr lang="en-ZA" sz="2200" b="0" strike="noStrike" spc="-1">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Affects the Quota determining votes required for Independent Candidates</a:t>
            </a:r>
            <a:endParaRPr lang="en-ZA" sz="22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One South Africa (OSA):</a:t>
            </a:r>
            <a:endParaRPr lang="en-ZA" sz="2400" b="0" strike="noStrike" spc="-1">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Signature Requirement</a:t>
            </a:r>
            <a:endParaRPr lang="en-ZA" sz="2200" b="0" strike="noStrike" spc="-1">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Recalculation</a:t>
            </a:r>
            <a:endParaRPr lang="en-ZA" sz="2200" b="0" strike="noStrike" spc="-1">
              <a:latin typeface="Arial"/>
            </a:endParaRPr>
          </a:p>
        </p:txBody>
      </p:sp>
      <p:sp>
        <p:nvSpPr>
          <p:cNvPr id="5" name="PlaceHolder 4"/>
          <p:cNvSpPr>
            <a:spLocks noGrp="1"/>
          </p:cNvSpPr>
          <p:nvPr>
            <p:ph type="sldNum" idx="1"/>
          </p:nvPr>
        </p:nvSpPr>
        <p:spPr/>
        <p:txBody>
          <a:bodyPr/>
          <a:lstStyle/>
          <a:p>
            <a:fld id="{243B83CF-02A3-42A9-8906-2E7A14137730}" type="slidenum">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ICA Remedy</a:t>
            </a:r>
            <a:endParaRPr lang="en-ZA" sz="2400" b="0" strike="noStrike" spc="-1">
              <a:latin typeface="Arial"/>
            </a:endParaRPr>
          </a:p>
        </p:txBody>
      </p:sp>
      <p:sp>
        <p:nvSpPr>
          <p:cNvPr id="620"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350 seats available in regional elections:</a:t>
            </a:r>
            <a:endParaRPr lang="en-ZA" sz="2400" b="0" strike="noStrike" spc="-1" dirty="0">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Near-parity with parties in votes required per seat</a:t>
            </a:r>
            <a:endParaRPr lang="en-ZA" sz="2200" b="0" strike="noStrike" spc="-1" dirty="0">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Small chance of single-seat overhang</a:t>
            </a:r>
            <a:endParaRPr lang="en-ZA" sz="22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Overhang is catered for in local government elections</a:t>
            </a:r>
            <a:endParaRPr lang="en-ZA" sz="2400" b="0" strike="noStrike" spc="-1" dirty="0">
              <a:latin typeface="Arial"/>
            </a:endParaRPr>
          </a:p>
        </p:txBody>
      </p:sp>
      <p:sp>
        <p:nvSpPr>
          <p:cNvPr id="5" name="PlaceHolder 4"/>
          <p:cNvSpPr>
            <a:spLocks noGrp="1"/>
          </p:cNvSpPr>
          <p:nvPr>
            <p:ph type="sldNum" idx="1"/>
          </p:nvPr>
        </p:nvSpPr>
        <p:spPr/>
        <p:txBody>
          <a:bodyPr/>
          <a:lstStyle/>
          <a:p>
            <a:fld id="{659D7045-15E8-4A4B-BD02-825911FA0D97}" type="slidenum">
              <a:rPr/>
              <a:t>12</a:t>
            </a:fld>
            <a:endParaRPr/>
          </a:p>
        </p:txBody>
      </p:sp>
      <p:sp>
        <p:nvSpPr>
          <p:cNvPr id="2" name="PlaceHolder 2">
            <a:extLst>
              <a:ext uri="{FF2B5EF4-FFF2-40B4-BE49-F238E27FC236}">
                <a16:creationId xmlns:a16="http://schemas.microsoft.com/office/drawing/2014/main" id="{8C3AF099-FF91-6A01-4F76-EAB66819B917}"/>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OSA Remedy</a:t>
            </a:r>
            <a:endParaRPr lang="en-ZA" sz="2400" b="0" strike="noStrike" spc="-1">
              <a:latin typeface="Arial"/>
            </a:endParaRPr>
          </a:p>
        </p:txBody>
      </p:sp>
      <p:sp>
        <p:nvSpPr>
          <p:cNvPr id="623"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1,000 signatures to contest elections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Recalculation replaced by highest remainder in original election</a:t>
            </a:r>
            <a:endParaRPr lang="en-ZA" sz="2400" b="0" strike="noStrike" spc="-1">
              <a:latin typeface="Arial"/>
            </a:endParaRPr>
          </a:p>
        </p:txBody>
      </p:sp>
      <p:sp>
        <p:nvSpPr>
          <p:cNvPr id="5" name="PlaceHolder 4"/>
          <p:cNvSpPr>
            <a:spLocks noGrp="1"/>
          </p:cNvSpPr>
          <p:nvPr>
            <p:ph type="sldNum" idx="1"/>
          </p:nvPr>
        </p:nvSpPr>
        <p:spPr/>
        <p:txBody>
          <a:bodyPr/>
          <a:lstStyle/>
          <a:p>
            <a:fld id="{E3E26616-145D-4AA3-A20A-B22499A0BF09}" type="slidenum">
              <a:rPr/>
              <a:t>13</a:t>
            </a:fld>
            <a:endParaRPr/>
          </a:p>
        </p:txBody>
      </p:sp>
      <p:sp>
        <p:nvSpPr>
          <p:cNvPr id="3" name="PlaceHolder 2">
            <a:extLst>
              <a:ext uri="{FF2B5EF4-FFF2-40B4-BE49-F238E27FC236}">
                <a16:creationId xmlns:a16="http://schemas.microsoft.com/office/drawing/2014/main" id="{241EC9DB-2AE2-D134-4CE9-2FFB2DF0744B}"/>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OSA Remedy</a:t>
            </a:r>
            <a:endParaRPr lang="en-ZA" sz="2400" b="0" strike="noStrike" spc="-1">
              <a:latin typeface="Arial"/>
            </a:endParaRPr>
          </a:p>
        </p:txBody>
      </p:sp>
      <p:sp>
        <p:nvSpPr>
          <p:cNvPr id="626"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a:lnSpc>
                <a:spcPct val="115000"/>
              </a:lnSpc>
              <a:spcBef>
                <a:spcPts val="1417"/>
              </a:spcBef>
              <a:buNone/>
            </a:pPr>
            <a:r>
              <a:rPr lang="en-ZA" sz="2200" b="0" strike="noStrike" spc="-1" dirty="0">
                <a:latin typeface="Arial"/>
              </a:rPr>
              <a:t>“Let us go to the previous election. Every election always has a person where the cut-off point happens with them, they always have a person who could have got in if the one above did not beat them by votes. So there will always be a person who was about to [be elected]. They said, we go and look to that person, whether it is a political party or an independent. That person must come in, who was just hanging. ... That seat must be available to the person who nearly got in, whether that person represented a political party or an independent. And that’s how it was resolved.”</a:t>
            </a:r>
          </a:p>
          <a:p>
            <a:pPr>
              <a:lnSpc>
                <a:spcPct val="115000"/>
              </a:lnSpc>
              <a:spcBef>
                <a:spcPts val="1417"/>
              </a:spcBef>
              <a:buNone/>
            </a:pPr>
            <a:r>
              <a:rPr lang="en-ZA" sz="2200" b="0" strike="noStrike" spc="-1" dirty="0">
                <a:latin typeface="Arial"/>
              </a:rPr>
              <a:t>- Minister of Home Affairs to NCOP, 2 November 2022</a:t>
            </a:r>
          </a:p>
        </p:txBody>
      </p:sp>
      <p:sp>
        <p:nvSpPr>
          <p:cNvPr id="5" name="PlaceHolder 4"/>
          <p:cNvSpPr>
            <a:spLocks noGrp="1"/>
          </p:cNvSpPr>
          <p:nvPr>
            <p:ph type="sldNum" idx="1"/>
          </p:nvPr>
        </p:nvSpPr>
        <p:spPr/>
        <p:txBody>
          <a:bodyPr/>
          <a:lstStyle/>
          <a:p>
            <a:fld id="{F5B6FFDF-37AE-456B-99C5-F85E66A7CD71}" type="slidenum">
              <a:rPr/>
              <a:t>14</a:t>
            </a:fld>
            <a:endParaRPr/>
          </a:p>
        </p:txBody>
      </p:sp>
      <p:sp>
        <p:nvSpPr>
          <p:cNvPr id="2" name="PlaceHolder 2">
            <a:extLst>
              <a:ext uri="{FF2B5EF4-FFF2-40B4-BE49-F238E27FC236}">
                <a16:creationId xmlns:a16="http://schemas.microsoft.com/office/drawing/2014/main" id="{9361E10F-2F65-E93C-1027-A6A4F538CBF0}"/>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PlaceHolder 1"/>
          <p:cNvSpPr>
            <a:spLocks noGrp="1"/>
          </p:cNvSpPr>
          <p:nvPr>
            <p:ph/>
          </p:nvPr>
        </p:nvSpPr>
        <p:spPr>
          <a:xfrm>
            <a:off x="3457080" y="1417320"/>
            <a:ext cx="5307840" cy="393120"/>
          </a:xfrm>
          <a:prstGeom prst="rect">
            <a:avLst/>
          </a:prstGeom>
          <a:noFill/>
          <a:ln w="0">
            <a:noFill/>
          </a:ln>
        </p:spPr>
        <p:txBody>
          <a:bodyPr lIns="90000" tIns="45000" rIns="90000" bIns="45000" anchor="ctr">
            <a:noAutofit/>
          </a:bodyPr>
          <a:lstStyle/>
          <a:p>
            <a:pPr>
              <a:lnSpc>
                <a:spcPct val="90000"/>
              </a:lnSpc>
              <a:buNone/>
              <a:tabLst>
                <a:tab pos="0" algn="l"/>
              </a:tabLst>
            </a:pPr>
            <a:r>
              <a:rPr lang="en-GB" sz="2200" b="0" strike="noStrike" spc="-1">
                <a:solidFill>
                  <a:srgbClr val="FFFFFF"/>
                </a:solidFill>
                <a:latin typeface="Work Sans Medium"/>
              </a:rPr>
              <a:t>Section 4</a:t>
            </a:r>
            <a:endParaRPr lang="en-ZA" sz="2200" b="0" strike="noStrike" spc="-1">
              <a:latin typeface="Arial"/>
            </a:endParaRPr>
          </a:p>
        </p:txBody>
      </p:sp>
      <p:sp>
        <p:nvSpPr>
          <p:cNvPr id="628" name="PlaceHolder 2"/>
          <p:cNvSpPr>
            <a:spLocks noGrp="1"/>
          </p:cNvSpPr>
          <p:nvPr>
            <p:ph/>
          </p:nvPr>
        </p:nvSpPr>
        <p:spPr>
          <a:xfrm>
            <a:off x="3457080" y="2024280"/>
            <a:ext cx="7522560" cy="2346840"/>
          </a:xfrm>
          <a:prstGeom prst="rect">
            <a:avLst/>
          </a:prstGeom>
          <a:noFill/>
          <a:ln w="0">
            <a:noFill/>
          </a:ln>
        </p:spPr>
        <p:txBody>
          <a:bodyPr lIns="90000" tIns="45000" rIns="90000" bIns="45000" anchor="t">
            <a:noAutofit/>
          </a:bodyPr>
          <a:lstStyle/>
          <a:p>
            <a:pPr>
              <a:lnSpc>
                <a:spcPct val="100000"/>
              </a:lnSpc>
              <a:buNone/>
              <a:tabLst>
                <a:tab pos="0" algn="l"/>
              </a:tabLst>
            </a:pPr>
            <a:r>
              <a:rPr lang="en-GB" sz="4000" b="1" strike="noStrike" spc="-1">
                <a:solidFill>
                  <a:srgbClr val="FFFFFF"/>
                </a:solidFill>
                <a:latin typeface="Work Sans Black"/>
              </a:rPr>
              <a:t>Assessing the IEC’s Readiness</a:t>
            </a:r>
            <a:endParaRPr lang="en-ZA" sz="40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Assessing the IEC’s Readiness</a:t>
            </a:r>
            <a:endParaRPr lang="en-ZA" sz="2400" b="0" strike="noStrike" spc="-1">
              <a:latin typeface="Arial"/>
            </a:endParaRPr>
          </a:p>
        </p:txBody>
      </p:sp>
      <p:sp>
        <p:nvSpPr>
          <p:cNvPr id="631"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Budget Cuts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Long Ballot Papers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Staff Recruitment and Training</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Management of Signatures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Voting Outside of own Voting Station – s 24A</a:t>
            </a:r>
            <a:endParaRPr lang="en-ZA" sz="2400" b="0" strike="noStrike" spc="-1">
              <a:latin typeface="Arial"/>
            </a:endParaRPr>
          </a:p>
          <a:p>
            <a:pPr marL="432000" lvl="1" indent="-216000">
              <a:lnSpc>
                <a:spcPct val="100000"/>
              </a:lnSpc>
              <a:spcBef>
                <a:spcPts val="283"/>
              </a:spcBef>
              <a:spcAft>
                <a:spcPts val="567"/>
              </a:spcAft>
              <a:buClr>
                <a:srgbClr val="000000"/>
              </a:buClr>
              <a:buSzPct val="45000"/>
              <a:buFont typeface="Wingdings" charset="2"/>
              <a:buChar char=""/>
              <a:tabLst>
                <a:tab pos="0" algn="l"/>
              </a:tabLst>
            </a:pPr>
            <a:endParaRPr lang="en-ZA" sz="2200" b="0" strike="noStrike" spc="-1">
              <a:latin typeface="Arial"/>
            </a:endParaRPr>
          </a:p>
        </p:txBody>
      </p:sp>
      <p:sp>
        <p:nvSpPr>
          <p:cNvPr id="5" name="PlaceHolder 4"/>
          <p:cNvSpPr>
            <a:spLocks noGrp="1"/>
          </p:cNvSpPr>
          <p:nvPr>
            <p:ph type="sldNum" idx="1"/>
          </p:nvPr>
        </p:nvSpPr>
        <p:spPr/>
        <p:txBody>
          <a:bodyPr/>
          <a:lstStyle/>
          <a:p>
            <a:fld id="{0B2BDC4A-92B7-430D-8439-152D9F8C4DE8}" type="slidenum">
              <a:rPr/>
              <a:t>16</a:t>
            </a:fld>
            <a:endParaRPr/>
          </a:p>
        </p:txBody>
      </p:sp>
      <p:sp>
        <p:nvSpPr>
          <p:cNvPr id="2" name="PlaceHolder 2">
            <a:extLst>
              <a:ext uri="{FF2B5EF4-FFF2-40B4-BE49-F238E27FC236}">
                <a16:creationId xmlns:a16="http://schemas.microsoft.com/office/drawing/2014/main" id="{A0A17BDD-8775-FF89-43AE-FFFDBAEA25E4}"/>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Assessing the IEC’s Readiness</a:t>
            </a:r>
            <a:endParaRPr lang="en-ZA" sz="2400" b="0" strike="noStrike" spc="-1">
              <a:latin typeface="Arial"/>
            </a:endParaRPr>
          </a:p>
        </p:txBody>
      </p:sp>
      <p:sp>
        <p:nvSpPr>
          <p:cNvPr id="634"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a:lnSpc>
                <a:spcPct val="150000"/>
              </a:lnSpc>
              <a:spcBef>
                <a:spcPts val="567"/>
              </a:spcBef>
              <a:spcAft>
                <a:spcPts val="567"/>
              </a:spcAft>
              <a:buNone/>
              <a:tabLst>
                <a:tab pos="0" algn="l"/>
              </a:tabLst>
            </a:pPr>
            <a:r>
              <a:rPr lang="en-GB" sz="2400" b="0" strike="noStrike" spc="-1">
                <a:solidFill>
                  <a:srgbClr val="121923"/>
                </a:solidFill>
                <a:latin typeface="Work Sans Medium"/>
              </a:rPr>
              <a:t>“</a:t>
            </a:r>
            <a:r>
              <a:rPr lang="en-GB" sz="2400" b="0" strike="noStrike" spc="-1">
                <a:solidFill>
                  <a:srgbClr val="C9211E"/>
                </a:solidFill>
                <a:latin typeface="Work Sans Medium"/>
              </a:rPr>
              <a:t>We made a submission to the National Treasury</a:t>
            </a:r>
            <a:r>
              <a:rPr lang="en-GB" sz="2400" b="0" strike="noStrike" spc="-1">
                <a:solidFill>
                  <a:srgbClr val="121923"/>
                </a:solidFill>
                <a:latin typeface="Work Sans Medium"/>
              </a:rPr>
              <a:t> yesterday (Friday) and we are </a:t>
            </a:r>
            <a:r>
              <a:rPr lang="en-GB" sz="2400" b="0" strike="noStrike" spc="-1">
                <a:solidFill>
                  <a:srgbClr val="C9211E"/>
                </a:solidFill>
                <a:latin typeface="Work Sans Medium"/>
              </a:rPr>
              <a:t>hoping for a positive answer</a:t>
            </a:r>
            <a:r>
              <a:rPr lang="en-GB" sz="2400" b="0" strike="noStrike" spc="-1">
                <a:solidFill>
                  <a:srgbClr val="121923"/>
                </a:solidFill>
                <a:latin typeface="Work Sans Medium"/>
              </a:rPr>
              <a:t>. The short of it is that </a:t>
            </a:r>
            <a:r>
              <a:rPr lang="en-GB" sz="2400" b="0" strike="noStrike" spc="-1">
                <a:solidFill>
                  <a:srgbClr val="C9211E"/>
                </a:solidFill>
                <a:latin typeface="Work Sans Medium"/>
              </a:rPr>
              <a:t>barring any further cuts</a:t>
            </a:r>
            <a:r>
              <a:rPr lang="en-GB" sz="2400" b="0" strike="noStrike" spc="-1">
                <a:solidFill>
                  <a:srgbClr val="121923"/>
                </a:solidFill>
                <a:latin typeface="Work Sans Medium"/>
              </a:rPr>
              <a:t>, we are sufficiently funded to deliver the mandate next year. National Treasury has never been difficult with us being funded not to the extent that we like.”</a:t>
            </a:r>
            <a:endParaRPr lang="en-ZA" sz="2400" b="0" strike="noStrike" spc="-1">
              <a:latin typeface="Arial"/>
            </a:endParaRPr>
          </a:p>
          <a:p>
            <a:pPr>
              <a:lnSpc>
                <a:spcPct val="150000"/>
              </a:lnSpc>
              <a:spcBef>
                <a:spcPts val="567"/>
              </a:spcBef>
              <a:spcAft>
                <a:spcPts val="567"/>
              </a:spcAft>
              <a:buNone/>
              <a:tabLst>
                <a:tab pos="0" algn="l"/>
              </a:tabLst>
            </a:pPr>
            <a:endParaRPr lang="en-ZA" sz="2400" b="0" strike="noStrike" spc="-1">
              <a:latin typeface="Arial"/>
            </a:endParaRPr>
          </a:p>
          <a:p>
            <a:pPr>
              <a:lnSpc>
                <a:spcPct val="100000"/>
              </a:lnSpc>
              <a:spcBef>
                <a:spcPts val="567"/>
              </a:spcBef>
              <a:spcAft>
                <a:spcPts val="567"/>
              </a:spcAft>
              <a:buNone/>
              <a:tabLst>
                <a:tab pos="0" algn="l"/>
              </a:tabLst>
            </a:pPr>
            <a:r>
              <a:rPr lang="en-GB" sz="2400" b="0" strike="noStrike" spc="-1">
                <a:solidFill>
                  <a:srgbClr val="121923"/>
                </a:solidFill>
                <a:latin typeface="Work Sans Medium"/>
              </a:rPr>
              <a:t>- Masego Sheburi, 16 Sept</a:t>
            </a:r>
            <a:endParaRPr lang="en-ZA" sz="2400" b="0" strike="noStrike" spc="-1">
              <a:latin typeface="Arial"/>
            </a:endParaRPr>
          </a:p>
          <a:p>
            <a:pPr marL="432000" lvl="1" indent="-216000">
              <a:lnSpc>
                <a:spcPct val="100000"/>
              </a:lnSpc>
              <a:spcBef>
                <a:spcPts val="283"/>
              </a:spcBef>
              <a:spcAft>
                <a:spcPts val="567"/>
              </a:spcAft>
              <a:buClr>
                <a:srgbClr val="000000"/>
              </a:buClr>
              <a:buSzPct val="45000"/>
              <a:buFont typeface="Wingdings" charset="2"/>
              <a:buChar char=""/>
              <a:tabLst>
                <a:tab pos="0" algn="l"/>
              </a:tabLst>
            </a:pPr>
            <a:endParaRPr lang="en-ZA" sz="2200" b="0" strike="noStrike" spc="-1">
              <a:latin typeface="Arial"/>
            </a:endParaRPr>
          </a:p>
        </p:txBody>
      </p:sp>
      <p:sp>
        <p:nvSpPr>
          <p:cNvPr id="5" name="PlaceHolder 4"/>
          <p:cNvSpPr>
            <a:spLocks noGrp="1"/>
          </p:cNvSpPr>
          <p:nvPr>
            <p:ph type="sldNum" idx="1"/>
          </p:nvPr>
        </p:nvSpPr>
        <p:spPr/>
        <p:txBody>
          <a:bodyPr/>
          <a:lstStyle/>
          <a:p>
            <a:fld id="{E46C9191-8DCC-4172-89EB-494FF9C6B455}" type="slidenum">
              <a:rPr/>
              <a:t>17</a:t>
            </a:fld>
            <a:endParaRPr/>
          </a:p>
        </p:txBody>
      </p:sp>
      <p:sp>
        <p:nvSpPr>
          <p:cNvPr id="2" name="PlaceHolder 2">
            <a:extLst>
              <a:ext uri="{FF2B5EF4-FFF2-40B4-BE49-F238E27FC236}">
                <a16:creationId xmlns:a16="http://schemas.microsoft.com/office/drawing/2014/main" id="{D15ABDC3-9111-E455-7F89-6B7D50DFA312}"/>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p:nvPr>
        </p:nvSpPr>
        <p:spPr>
          <a:xfrm>
            <a:off x="3457080" y="1417320"/>
            <a:ext cx="5307840" cy="393120"/>
          </a:xfrm>
          <a:prstGeom prst="rect">
            <a:avLst/>
          </a:prstGeom>
          <a:noFill/>
          <a:ln w="0">
            <a:noFill/>
          </a:ln>
        </p:spPr>
        <p:txBody>
          <a:bodyPr lIns="90000" tIns="45000" rIns="90000" bIns="45000" anchor="ctr">
            <a:noAutofit/>
          </a:bodyPr>
          <a:lstStyle/>
          <a:p>
            <a:pPr>
              <a:lnSpc>
                <a:spcPct val="90000"/>
              </a:lnSpc>
              <a:buNone/>
              <a:tabLst>
                <a:tab pos="0" algn="l"/>
              </a:tabLst>
            </a:pPr>
            <a:r>
              <a:rPr lang="en-GB" sz="2200" b="0" strike="noStrike" spc="-1">
                <a:solidFill>
                  <a:srgbClr val="FFFFFF"/>
                </a:solidFill>
                <a:latin typeface="Work Sans Medium"/>
              </a:rPr>
              <a:t>Section 5</a:t>
            </a:r>
            <a:endParaRPr lang="en-ZA" sz="2200" b="0" strike="noStrike" spc="-1">
              <a:latin typeface="Arial"/>
            </a:endParaRPr>
          </a:p>
        </p:txBody>
      </p:sp>
      <p:sp>
        <p:nvSpPr>
          <p:cNvPr id="636" name="PlaceHolder 2"/>
          <p:cNvSpPr>
            <a:spLocks noGrp="1"/>
          </p:cNvSpPr>
          <p:nvPr>
            <p:ph/>
          </p:nvPr>
        </p:nvSpPr>
        <p:spPr>
          <a:xfrm>
            <a:off x="3457080" y="2024280"/>
            <a:ext cx="7522560" cy="2346840"/>
          </a:xfrm>
          <a:prstGeom prst="rect">
            <a:avLst/>
          </a:prstGeom>
          <a:noFill/>
          <a:ln w="0">
            <a:noFill/>
          </a:ln>
        </p:spPr>
        <p:txBody>
          <a:bodyPr lIns="90000" tIns="45000" rIns="90000" bIns="45000" anchor="t">
            <a:noAutofit/>
          </a:bodyPr>
          <a:lstStyle/>
          <a:p>
            <a:pPr>
              <a:lnSpc>
                <a:spcPct val="100000"/>
              </a:lnSpc>
              <a:buNone/>
              <a:tabLst>
                <a:tab pos="0" algn="l"/>
              </a:tabLst>
            </a:pPr>
            <a:r>
              <a:rPr lang="en-GB" sz="4000" b="1" strike="noStrike" spc="-1">
                <a:solidFill>
                  <a:srgbClr val="FFFFFF"/>
                </a:solidFill>
                <a:latin typeface="Work Sans Black"/>
              </a:rPr>
              <a:t>Recommendations</a:t>
            </a:r>
            <a:endParaRPr lang="en-ZA" sz="40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Recommendations</a:t>
            </a:r>
            <a:endParaRPr lang="en-ZA" sz="2400" b="0" strike="noStrike" spc="-1">
              <a:latin typeface="Arial"/>
            </a:endParaRPr>
          </a:p>
        </p:txBody>
      </p:sp>
      <p:sp>
        <p:nvSpPr>
          <p:cNvPr id="638" name="PlaceHolder 2"/>
          <p:cNvSpPr>
            <a:spLocks noGrp="1"/>
          </p:cNvSpPr>
          <p:nvPr>
            <p:ph/>
          </p:nvPr>
        </p:nvSpPr>
        <p:spPr>
          <a:xfrm>
            <a:off x="8363880" y="354960"/>
            <a:ext cx="3016080" cy="567720"/>
          </a:xfrm>
          <a:prstGeom prst="rect">
            <a:avLst/>
          </a:prstGeom>
          <a:noFill/>
          <a:ln w="0">
            <a:noFill/>
          </a:ln>
        </p:spPr>
        <p:txBody>
          <a:bodyPr lIns="90000" tIns="45000" rIns="90000" bIns="45000" anchor="t">
            <a:noAutofit/>
          </a:bodyPr>
          <a:lstStyle/>
          <a:p>
            <a:pPr algn="r">
              <a:lnSpc>
                <a:spcPct val="100000"/>
              </a:lnSpc>
              <a:buNone/>
              <a:tabLst>
                <a:tab pos="0" algn="l"/>
              </a:tabLst>
            </a:pPr>
            <a:r>
              <a:rPr lang="en-GB" sz="1000" b="0" strike="noStrike" cap="all" spc="-1">
                <a:solidFill>
                  <a:srgbClr val="2C93C1"/>
                </a:solidFill>
                <a:latin typeface="Work Sans Medium"/>
              </a:rPr>
              <a:t>Readiness for 2024 Elections</a:t>
            </a:r>
            <a:endParaRPr lang="en-ZA" sz="1000" b="0" strike="noStrike" spc="-1">
              <a:latin typeface="Arial"/>
            </a:endParaRPr>
          </a:p>
        </p:txBody>
      </p:sp>
      <p:sp>
        <p:nvSpPr>
          <p:cNvPr id="639" name="PlaceHolder 3"/>
          <p:cNvSpPr>
            <a:spLocks noGrp="1"/>
          </p:cNvSpPr>
          <p:nvPr>
            <p:ph/>
          </p:nvPr>
        </p:nvSpPr>
        <p:spPr>
          <a:xfrm>
            <a:off x="360000" y="1143360"/>
            <a:ext cx="11019960" cy="462096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Elections culture:</a:t>
            </a:r>
            <a:endParaRPr lang="en-ZA" sz="2400" b="0" strike="noStrike" spc="-1" dirty="0">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Importance of accuracy</a:t>
            </a:r>
            <a:endParaRPr lang="en-ZA" sz="2200" b="0" strike="noStrike" spc="-1" dirty="0">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Agency of citizens</a:t>
            </a:r>
            <a:endParaRPr lang="en-ZA" sz="22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IEC:</a:t>
            </a:r>
            <a:endParaRPr lang="en-ZA" sz="2400" b="0" strike="noStrike" spc="-1" dirty="0">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Improved transparency</a:t>
            </a:r>
            <a:endParaRPr lang="en-ZA" sz="2200" b="0" strike="noStrike" spc="-1" dirty="0">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Openness of data and procedures</a:t>
            </a:r>
            <a:endParaRPr lang="en-ZA" sz="22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Media</a:t>
            </a:r>
            <a:endParaRPr lang="en-ZA" sz="24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Political parties</a:t>
            </a:r>
            <a:endParaRPr lang="en-ZA" sz="24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Improvements in electoral rules</a:t>
            </a:r>
            <a:endParaRPr lang="en-ZA" sz="2400" b="0" strike="noStrike" spc="-1" dirty="0">
              <a:latin typeface="Arial"/>
            </a:endParaRPr>
          </a:p>
          <a:p>
            <a:pPr marL="432000" lvl="1" indent="-216000">
              <a:lnSpc>
                <a:spcPct val="100000"/>
              </a:lnSpc>
              <a:spcBef>
                <a:spcPts val="1134"/>
              </a:spcBef>
              <a:buClr>
                <a:srgbClr val="000000"/>
              </a:buClr>
              <a:buSzPct val="45000"/>
              <a:buFont typeface="Wingdings" charset="2"/>
              <a:buChar char=""/>
              <a:tabLst>
                <a:tab pos="0" algn="l"/>
              </a:tabLst>
            </a:pPr>
            <a:endParaRPr lang="en-ZA" sz="2000" b="0" strike="noStrike" spc="-1" dirty="0">
              <a:latin typeface="Arial"/>
            </a:endParaRPr>
          </a:p>
        </p:txBody>
      </p:sp>
      <p:sp>
        <p:nvSpPr>
          <p:cNvPr id="5" name="PlaceHolder 4"/>
          <p:cNvSpPr>
            <a:spLocks noGrp="1"/>
          </p:cNvSpPr>
          <p:nvPr>
            <p:ph type="sldNum" idx="1"/>
          </p:nvPr>
        </p:nvSpPr>
        <p:spPr/>
        <p:txBody>
          <a:bodyPr/>
          <a:lstStyle/>
          <a:p>
            <a:fld id="{8CE039D1-E676-4AF7-AF07-E3E7F62B3E45}" type="slidenum">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PlaceHolder 1"/>
          <p:cNvSpPr>
            <a:spLocks noGrp="1"/>
          </p:cNvSpPr>
          <p:nvPr>
            <p:ph/>
          </p:nvPr>
        </p:nvSpPr>
        <p:spPr>
          <a:xfrm>
            <a:off x="5356080" y="1011600"/>
            <a:ext cx="5838840" cy="1277280"/>
          </a:xfrm>
          <a:prstGeom prst="rect">
            <a:avLst/>
          </a:prstGeom>
          <a:noFill/>
          <a:ln w="0">
            <a:noFill/>
          </a:ln>
        </p:spPr>
        <p:txBody>
          <a:bodyPr lIns="90000" tIns="45000" rIns="90000" bIns="45000" anchor="t">
            <a:noAutofit/>
          </a:bodyPr>
          <a:lstStyle/>
          <a:p>
            <a:pPr>
              <a:lnSpc>
                <a:spcPct val="100000"/>
              </a:lnSpc>
              <a:buNone/>
              <a:tabLst>
                <a:tab pos="0" algn="l"/>
              </a:tabLst>
            </a:pPr>
            <a:r>
              <a:rPr lang="en-US" sz="4000" b="1" strike="noStrike" cap="all" spc="-1" dirty="0">
                <a:solidFill>
                  <a:srgbClr val="FFFFFF"/>
                </a:solidFill>
                <a:latin typeface="Work Sans Black"/>
              </a:rPr>
              <a:t>How Ready Will we be for the 2024 Elections?</a:t>
            </a:r>
            <a:endParaRPr lang="en-ZA" sz="4000" b="0" strike="noStrike" spc="-1" dirty="0">
              <a:latin typeface="Arial"/>
            </a:endParaRPr>
          </a:p>
        </p:txBody>
      </p:sp>
      <p:sp>
        <p:nvSpPr>
          <p:cNvPr id="589" name="PlaceHolder 2"/>
          <p:cNvSpPr>
            <a:spLocks noGrp="1"/>
          </p:cNvSpPr>
          <p:nvPr>
            <p:ph/>
          </p:nvPr>
        </p:nvSpPr>
        <p:spPr>
          <a:xfrm>
            <a:off x="5604386" y="3240000"/>
            <a:ext cx="5590533" cy="1800000"/>
          </a:xfrm>
          <a:prstGeom prst="rect">
            <a:avLst/>
          </a:prstGeom>
          <a:noFill/>
          <a:ln w="0">
            <a:noFill/>
          </a:ln>
        </p:spPr>
        <p:txBody>
          <a:bodyPr lIns="90000" tIns="45000" rIns="90000" bIns="45000" anchor="t">
            <a:noAutofit/>
          </a:bodyPr>
          <a:lstStyle/>
          <a:p>
            <a:pPr>
              <a:lnSpc>
                <a:spcPct val="150000"/>
              </a:lnSpc>
              <a:spcBef>
                <a:spcPts val="283"/>
              </a:spcBef>
              <a:spcAft>
                <a:spcPts val="283"/>
              </a:spcAft>
              <a:buNone/>
              <a:tabLst>
                <a:tab pos="408240" algn="l"/>
              </a:tabLst>
            </a:pPr>
            <a:r>
              <a:rPr lang="en-ZA" sz="2200" b="1" strike="noStrike" spc="-1" dirty="0">
                <a:solidFill>
                  <a:schemeClr val="bg1"/>
                </a:solidFill>
                <a:latin typeface="Work Sans SemiBold" pitchFamily="2" charset="77"/>
              </a:rPr>
              <a:t>Michael Atkins</a:t>
            </a:r>
          </a:p>
          <a:p>
            <a:pPr>
              <a:lnSpc>
                <a:spcPct val="150000"/>
              </a:lnSpc>
              <a:spcBef>
                <a:spcPts val="283"/>
              </a:spcBef>
              <a:spcAft>
                <a:spcPts val="283"/>
              </a:spcAft>
              <a:buNone/>
              <a:tabLst>
                <a:tab pos="408240" algn="l"/>
              </a:tabLst>
            </a:pPr>
            <a:r>
              <a:rPr lang="en-ZA" sz="2200" b="1" strike="noStrike" spc="-1" dirty="0">
                <a:solidFill>
                  <a:schemeClr val="bg1"/>
                </a:solidFill>
                <a:latin typeface="Work Sans SemiBold" pitchFamily="2" charset="77"/>
              </a:rPr>
              <a:t>September</a:t>
            </a:r>
            <a:r>
              <a:rPr lang="en-ZA" sz="2200" b="1" spc="-1" dirty="0">
                <a:solidFill>
                  <a:schemeClr val="bg1"/>
                </a:solidFill>
                <a:latin typeface="Work Sans SemiBold" pitchFamily="2" charset="77"/>
              </a:rPr>
              <a:t> </a:t>
            </a:r>
            <a:r>
              <a:rPr lang="en-ZA" sz="2200" b="1" strike="noStrike" spc="-1" dirty="0">
                <a:solidFill>
                  <a:schemeClr val="bg1"/>
                </a:solidFill>
                <a:latin typeface="Work Sans SemiBold" pitchFamily="2" charset="77"/>
              </a:rPr>
              <a:t>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laceHolder 1"/>
          <p:cNvSpPr>
            <a:spLocks noGrp="1"/>
          </p:cNvSpPr>
          <p:nvPr>
            <p:ph/>
          </p:nvPr>
        </p:nvSpPr>
        <p:spPr>
          <a:xfrm>
            <a:off x="3457080" y="1417320"/>
            <a:ext cx="5307840" cy="393120"/>
          </a:xfrm>
          <a:prstGeom prst="rect">
            <a:avLst/>
          </a:prstGeom>
          <a:noFill/>
          <a:ln w="0">
            <a:noFill/>
          </a:ln>
        </p:spPr>
        <p:txBody>
          <a:bodyPr lIns="90000" tIns="45000" rIns="90000" bIns="45000" anchor="ctr">
            <a:noAutofit/>
          </a:bodyPr>
          <a:lstStyle/>
          <a:p>
            <a:pPr>
              <a:lnSpc>
                <a:spcPct val="90000"/>
              </a:lnSpc>
              <a:buNone/>
              <a:tabLst>
                <a:tab pos="0" algn="l"/>
              </a:tabLst>
            </a:pPr>
            <a:r>
              <a:rPr lang="en-GB" sz="2200" b="0" strike="noStrike" spc="-1">
                <a:solidFill>
                  <a:srgbClr val="FFFFFF"/>
                </a:solidFill>
                <a:latin typeface="Work Sans Medium"/>
              </a:rPr>
              <a:t>Section 6</a:t>
            </a:r>
            <a:endParaRPr lang="en-ZA" sz="2200" b="0" strike="noStrike" spc="-1">
              <a:latin typeface="Arial"/>
            </a:endParaRPr>
          </a:p>
        </p:txBody>
      </p:sp>
      <p:sp>
        <p:nvSpPr>
          <p:cNvPr id="641" name="PlaceHolder 2"/>
          <p:cNvSpPr>
            <a:spLocks noGrp="1"/>
          </p:cNvSpPr>
          <p:nvPr>
            <p:ph/>
          </p:nvPr>
        </p:nvSpPr>
        <p:spPr>
          <a:xfrm>
            <a:off x="3457080" y="2024280"/>
            <a:ext cx="7522560" cy="2346840"/>
          </a:xfrm>
          <a:prstGeom prst="rect">
            <a:avLst/>
          </a:prstGeom>
          <a:noFill/>
          <a:ln w="0">
            <a:noFill/>
          </a:ln>
        </p:spPr>
        <p:txBody>
          <a:bodyPr lIns="90000" tIns="45000" rIns="90000" bIns="45000" anchor="t">
            <a:noAutofit/>
          </a:bodyPr>
          <a:lstStyle/>
          <a:p>
            <a:pPr>
              <a:lnSpc>
                <a:spcPct val="100000"/>
              </a:lnSpc>
              <a:buNone/>
              <a:tabLst>
                <a:tab pos="0" algn="l"/>
              </a:tabLst>
            </a:pPr>
            <a:r>
              <a:rPr lang="en-GB" sz="4000" b="1" strike="noStrike" spc="-1">
                <a:solidFill>
                  <a:srgbClr val="FFFFFF"/>
                </a:solidFill>
                <a:latin typeface="Work Sans Black"/>
              </a:rPr>
              <a:t>Conclusions</a:t>
            </a:r>
            <a:endParaRPr lang="en-ZA" sz="40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Conclusions</a:t>
            </a:r>
            <a:endParaRPr lang="en-ZA" sz="2400" b="0" strike="noStrike" spc="-1">
              <a:latin typeface="Arial"/>
            </a:endParaRPr>
          </a:p>
        </p:txBody>
      </p:sp>
      <p:sp>
        <p:nvSpPr>
          <p:cNvPr id="644" name="PlaceHolder 3"/>
          <p:cNvSpPr>
            <a:spLocks noGrp="1"/>
          </p:cNvSpPr>
          <p:nvPr>
            <p:ph/>
          </p:nvPr>
        </p:nvSpPr>
        <p:spPr>
          <a:xfrm>
            <a:off x="360000" y="1499040"/>
            <a:ext cx="11019960" cy="462096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The IEC has successfully navigated some very difficult elections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There are risks:</a:t>
            </a:r>
            <a:endParaRPr lang="en-ZA" sz="2400" b="0" strike="noStrike" spc="-1">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Delays in voting and counting</a:t>
            </a:r>
            <a:endParaRPr lang="en-ZA" sz="2200" b="0" strike="noStrike" spc="-1">
              <a:latin typeface="Arial"/>
            </a:endParaRPr>
          </a:p>
          <a:p>
            <a:pPr marL="216000" lvl="1">
              <a:lnSpc>
                <a:spcPct val="115000"/>
              </a:lnSpc>
              <a:spcBef>
                <a:spcPts val="283"/>
              </a:spcBef>
              <a:spcAft>
                <a:spcPts val="850"/>
              </a:spcAft>
              <a:buClr>
                <a:srgbClr val="000000"/>
              </a:buClr>
              <a:buSzPct val="45000"/>
              <a:buFont typeface="Wingdings" charset="2"/>
              <a:buChar char=""/>
              <a:tabLst>
                <a:tab pos="0" algn="l"/>
              </a:tabLst>
            </a:pPr>
            <a:r>
              <a:rPr lang="en-GB" sz="2200" b="0" strike="noStrike" spc="-1">
                <a:solidFill>
                  <a:srgbClr val="121923"/>
                </a:solidFill>
                <a:latin typeface="Work Sans Medium"/>
              </a:rPr>
              <a:t>Electoral fraud, and claims of fraud</a:t>
            </a:r>
            <a:endParaRPr lang="en-ZA" sz="22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Some processes may be degraded</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There are concerns over accuracy of results</a:t>
            </a:r>
            <a:endParaRPr lang="en-ZA" sz="2400" b="0" strike="noStrike" spc="-1">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a:solidFill>
                  <a:srgbClr val="121923"/>
                </a:solidFill>
                <a:latin typeface="Work Sans Medium"/>
              </a:rPr>
              <a:t>There is a need for greater transparency</a:t>
            </a:r>
            <a:endParaRPr lang="en-ZA" sz="2400" b="0" strike="noStrike" spc="-1">
              <a:latin typeface="Arial"/>
            </a:endParaRPr>
          </a:p>
          <a:p>
            <a:pPr marL="432000" lvl="1" indent="-216000">
              <a:lnSpc>
                <a:spcPct val="100000"/>
              </a:lnSpc>
              <a:spcBef>
                <a:spcPts val="567"/>
              </a:spcBef>
              <a:spcAft>
                <a:spcPts val="567"/>
              </a:spcAft>
              <a:buClr>
                <a:srgbClr val="000000"/>
              </a:buClr>
              <a:buSzPct val="45000"/>
              <a:buFont typeface="Wingdings" charset="2"/>
              <a:buChar char=""/>
              <a:tabLst>
                <a:tab pos="0" algn="l"/>
              </a:tabLst>
            </a:pPr>
            <a:endParaRPr lang="en-ZA" sz="2400" b="0" strike="noStrike" spc="-1">
              <a:latin typeface="Arial"/>
            </a:endParaRPr>
          </a:p>
        </p:txBody>
      </p:sp>
      <p:sp>
        <p:nvSpPr>
          <p:cNvPr id="5" name="PlaceHolder 4"/>
          <p:cNvSpPr>
            <a:spLocks noGrp="1"/>
          </p:cNvSpPr>
          <p:nvPr>
            <p:ph type="sldNum" idx="1"/>
          </p:nvPr>
        </p:nvSpPr>
        <p:spPr/>
        <p:txBody>
          <a:bodyPr/>
          <a:lstStyle/>
          <a:p>
            <a:fld id="{D975CB1A-61F3-4212-A610-CC40DEE5018C}" type="slidenum">
              <a:rPr/>
              <a:t>21</a:t>
            </a:fld>
            <a:endParaRPr/>
          </a:p>
        </p:txBody>
      </p:sp>
      <p:sp>
        <p:nvSpPr>
          <p:cNvPr id="2" name="PlaceHolder 2">
            <a:extLst>
              <a:ext uri="{FF2B5EF4-FFF2-40B4-BE49-F238E27FC236}">
                <a16:creationId xmlns:a16="http://schemas.microsoft.com/office/drawing/2014/main" id="{997BD0FC-2DFA-656A-7212-1F3EACC1B804}"/>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PlaceHolder 1"/>
          <p:cNvSpPr>
            <a:spLocks noGrp="1"/>
          </p:cNvSpPr>
          <p:nvPr>
            <p:ph/>
          </p:nvPr>
        </p:nvSpPr>
        <p:spPr>
          <a:xfrm>
            <a:off x="1902542" y="1920309"/>
            <a:ext cx="10304326" cy="943920"/>
          </a:xfrm>
          <a:prstGeom prst="rect">
            <a:avLst/>
          </a:prstGeom>
          <a:noFill/>
          <a:ln w="0">
            <a:noFill/>
          </a:ln>
        </p:spPr>
        <p:txBody>
          <a:bodyPr lIns="90000" tIns="45000" rIns="90000" bIns="45000" anchor="t">
            <a:noAutofit/>
          </a:bodyPr>
          <a:lstStyle/>
          <a:p>
            <a:pPr>
              <a:lnSpc>
                <a:spcPct val="100000"/>
              </a:lnSpc>
              <a:buNone/>
              <a:tabLst>
                <a:tab pos="0" algn="l"/>
              </a:tabLst>
            </a:pPr>
            <a:r>
              <a:rPr lang="en-GB" sz="4000" b="1" strike="noStrike" cap="all" spc="-1" dirty="0">
                <a:solidFill>
                  <a:srgbClr val="FFFFFF"/>
                </a:solidFill>
                <a:latin typeface="Work Sans Black"/>
              </a:rPr>
              <a:t>Thank you</a:t>
            </a:r>
            <a:endParaRPr lang="en-ZA" sz="4000" b="0" strike="noStrike" spc="-1" dirty="0">
              <a:latin typeface="Arial"/>
            </a:endParaRPr>
          </a:p>
        </p:txBody>
      </p:sp>
      <p:sp>
        <p:nvSpPr>
          <p:cNvPr id="646" name="PlaceHolder 53"/>
          <p:cNvSpPr txBox="1"/>
          <p:nvPr/>
        </p:nvSpPr>
        <p:spPr>
          <a:xfrm>
            <a:off x="2040253" y="3993772"/>
            <a:ext cx="5014452" cy="1440000"/>
          </a:xfrm>
          <a:prstGeom prst="rect">
            <a:avLst/>
          </a:prstGeom>
          <a:noFill/>
          <a:ln w="0">
            <a:noFill/>
          </a:ln>
        </p:spPr>
        <p:txBody>
          <a:bodyPr lIns="0" tIns="0" rIns="0" bIns="0" anchor="t">
            <a:normAutofit/>
          </a:bodyPr>
          <a:lstStyle/>
          <a:p>
            <a:pPr>
              <a:spcBef>
                <a:spcPts val="1417"/>
              </a:spcBef>
              <a:buNone/>
              <a:tabLst>
                <a:tab pos="408240" algn="l"/>
              </a:tabLst>
            </a:pPr>
            <a:r>
              <a:rPr lang="en-ZA" sz="3000" b="0" strike="noStrike" spc="-1" dirty="0">
                <a:solidFill>
                  <a:schemeClr val="bg1"/>
                </a:solidFill>
                <a:latin typeface="Work Sans Medium" pitchFamily="2" charset="77"/>
              </a:rPr>
              <a:t>Michael Atkins</a:t>
            </a:r>
            <a:br>
              <a:rPr lang="en-ZA" sz="3200" b="0" strike="noStrike" spc="-1" dirty="0">
                <a:solidFill>
                  <a:schemeClr val="bg1"/>
                </a:solidFill>
                <a:latin typeface="Work Sans Medium" pitchFamily="2" charset="77"/>
              </a:rPr>
            </a:br>
            <a:br>
              <a:rPr lang="en-ZA" sz="2400" b="0" strike="noStrike" spc="-1" dirty="0">
                <a:solidFill>
                  <a:schemeClr val="bg1"/>
                </a:solidFill>
                <a:latin typeface="Work Sans Medium" pitchFamily="2" charset="77"/>
              </a:rPr>
            </a:br>
            <a:r>
              <a:rPr lang="en-ZA" sz="2000" b="0" strike="noStrike" spc="-1" dirty="0">
                <a:solidFill>
                  <a:schemeClr val="bg1"/>
                </a:solidFill>
                <a:latin typeface="Work Sans Medium" pitchFamily="2" charset="77"/>
              </a:rPr>
              <a:t>Email: atkins@itrend.co.za</a:t>
            </a:r>
            <a:br>
              <a:rPr lang="en-ZA" sz="2000" spc="-1" dirty="0">
                <a:solidFill>
                  <a:schemeClr val="bg1"/>
                </a:solidFill>
                <a:latin typeface="Work Sans Medium" pitchFamily="2" charset="77"/>
              </a:rPr>
            </a:br>
            <a:r>
              <a:rPr lang="en-ZA" sz="2000" spc="-1" dirty="0">
                <a:solidFill>
                  <a:schemeClr val="bg1"/>
                </a:solidFill>
                <a:latin typeface="Work Sans Medium" pitchFamily="2" charset="77"/>
              </a:rPr>
              <a:t>X: </a:t>
            </a:r>
            <a:r>
              <a:rPr lang="en-ZA" sz="2000" b="0" strike="noStrike" spc="-1" dirty="0">
                <a:solidFill>
                  <a:schemeClr val="bg1"/>
                </a:solidFill>
                <a:latin typeface="Work Sans Medium" pitchFamily="2" charset="77"/>
              </a:rPr>
              <a:t>@atkinsmike1</a:t>
            </a:r>
            <a:endParaRPr lang="en-ZA" sz="2400" b="0" strike="noStrike" spc="-1" dirty="0">
              <a:solidFill>
                <a:schemeClr val="bg1"/>
              </a:solidFill>
              <a:latin typeface="Work Sans Medium"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p:cNvSpPr>
          <p:nvPr>
            <p:ph/>
          </p:nvPr>
        </p:nvSpPr>
        <p:spPr>
          <a:xfrm>
            <a:off x="5473440" y="1500840"/>
            <a:ext cx="5177880" cy="542160"/>
          </a:xfrm>
          <a:prstGeom prst="rect">
            <a:avLst/>
          </a:prstGeom>
          <a:noFill/>
          <a:ln w="0">
            <a:noFill/>
          </a:ln>
        </p:spPr>
        <p:txBody>
          <a:bodyPr lIns="90000" tIns="45000" rIns="90000" bIns="45000" anchor="ctr">
            <a:noAutofit/>
          </a:bodyPr>
          <a:lstStyle/>
          <a:p>
            <a:pPr>
              <a:lnSpc>
                <a:spcPts val="2200"/>
              </a:lnSpc>
              <a:buNone/>
              <a:tabLst>
                <a:tab pos="0" algn="l"/>
              </a:tabLst>
            </a:pPr>
            <a:r>
              <a:rPr lang="en-US" sz="2000" strike="noStrike" spc="-1" dirty="0">
                <a:solidFill>
                  <a:srgbClr val="121923"/>
                </a:solidFill>
                <a:latin typeface="Work Sans Medium" pitchFamily="2" charset="77"/>
              </a:rPr>
              <a:t>Problems and Concerns</a:t>
            </a:r>
            <a:endParaRPr lang="en-ZA" sz="2000" strike="noStrike" spc="-1" dirty="0">
              <a:latin typeface="Work Sans Medium" pitchFamily="2" charset="77"/>
            </a:endParaRPr>
          </a:p>
        </p:txBody>
      </p:sp>
      <p:sp>
        <p:nvSpPr>
          <p:cNvPr id="591" name="PlaceHolder 2"/>
          <p:cNvSpPr>
            <a:spLocks noGrp="1"/>
          </p:cNvSpPr>
          <p:nvPr>
            <p:ph/>
          </p:nvPr>
        </p:nvSpPr>
        <p:spPr>
          <a:xfrm>
            <a:off x="5473440" y="2313360"/>
            <a:ext cx="5177880" cy="542160"/>
          </a:xfrm>
          <a:prstGeom prst="rect">
            <a:avLst/>
          </a:prstGeom>
          <a:noFill/>
          <a:ln w="0">
            <a:noFill/>
          </a:ln>
        </p:spPr>
        <p:txBody>
          <a:bodyPr lIns="90000" tIns="45000" rIns="90000" bIns="45000" anchor="ctr">
            <a:noAutofit/>
          </a:bodyPr>
          <a:lstStyle/>
          <a:p>
            <a:pPr>
              <a:lnSpc>
                <a:spcPts val="2200"/>
              </a:lnSpc>
              <a:buNone/>
              <a:tabLst>
                <a:tab pos="0" algn="l"/>
              </a:tabLst>
            </a:pPr>
            <a:r>
              <a:rPr lang="en-US" sz="2000" strike="noStrike" spc="-1">
                <a:solidFill>
                  <a:srgbClr val="121923"/>
                </a:solidFill>
                <a:latin typeface="Work Sans Medium" pitchFamily="2" charset="77"/>
              </a:rPr>
              <a:t>Electoral Amendment Act</a:t>
            </a:r>
            <a:endParaRPr lang="en-ZA" sz="2000" strike="noStrike" spc="-1">
              <a:latin typeface="Work Sans Medium" pitchFamily="2" charset="77"/>
            </a:endParaRPr>
          </a:p>
        </p:txBody>
      </p:sp>
      <p:sp>
        <p:nvSpPr>
          <p:cNvPr id="592" name="PlaceHolder 3"/>
          <p:cNvSpPr>
            <a:spLocks noGrp="1"/>
          </p:cNvSpPr>
          <p:nvPr>
            <p:ph/>
          </p:nvPr>
        </p:nvSpPr>
        <p:spPr>
          <a:xfrm>
            <a:off x="5473440" y="3125520"/>
            <a:ext cx="5177880" cy="542160"/>
          </a:xfrm>
          <a:prstGeom prst="rect">
            <a:avLst/>
          </a:prstGeom>
          <a:noFill/>
          <a:ln w="0">
            <a:noFill/>
          </a:ln>
        </p:spPr>
        <p:txBody>
          <a:bodyPr lIns="90000" tIns="45000" rIns="90000" bIns="45000" anchor="ctr">
            <a:noAutofit/>
          </a:bodyPr>
          <a:lstStyle/>
          <a:p>
            <a:pPr>
              <a:lnSpc>
                <a:spcPts val="2200"/>
              </a:lnSpc>
              <a:buNone/>
              <a:tabLst>
                <a:tab pos="0" algn="l"/>
              </a:tabLst>
            </a:pPr>
            <a:r>
              <a:rPr lang="en-US" sz="2000" strike="noStrike" spc="-1">
                <a:solidFill>
                  <a:srgbClr val="121923"/>
                </a:solidFill>
                <a:latin typeface="Work Sans Medium" pitchFamily="2" charset="77"/>
              </a:rPr>
              <a:t>Assessing the IEC’s Readiness</a:t>
            </a:r>
            <a:endParaRPr lang="en-ZA" sz="2000" strike="noStrike" spc="-1">
              <a:latin typeface="Work Sans Medium" pitchFamily="2" charset="77"/>
            </a:endParaRPr>
          </a:p>
        </p:txBody>
      </p:sp>
      <p:sp>
        <p:nvSpPr>
          <p:cNvPr id="593" name="PlaceHolder 4"/>
          <p:cNvSpPr>
            <a:spLocks noGrp="1"/>
          </p:cNvSpPr>
          <p:nvPr>
            <p:ph/>
          </p:nvPr>
        </p:nvSpPr>
        <p:spPr>
          <a:xfrm>
            <a:off x="5473440" y="3937680"/>
            <a:ext cx="5177880" cy="542160"/>
          </a:xfrm>
          <a:prstGeom prst="rect">
            <a:avLst/>
          </a:prstGeom>
          <a:noFill/>
          <a:ln w="0">
            <a:noFill/>
          </a:ln>
        </p:spPr>
        <p:txBody>
          <a:bodyPr lIns="90000" tIns="45000" rIns="90000" bIns="45000" anchor="ctr">
            <a:noAutofit/>
          </a:bodyPr>
          <a:lstStyle/>
          <a:p>
            <a:pPr>
              <a:lnSpc>
                <a:spcPts val="2200"/>
              </a:lnSpc>
              <a:buNone/>
              <a:tabLst>
                <a:tab pos="0" algn="l"/>
              </a:tabLst>
            </a:pPr>
            <a:r>
              <a:rPr lang="en-US" sz="2000" strike="noStrike" spc="-1">
                <a:solidFill>
                  <a:srgbClr val="121923"/>
                </a:solidFill>
                <a:latin typeface="Work Sans Medium" pitchFamily="2" charset="77"/>
              </a:rPr>
              <a:t>Recommendations</a:t>
            </a:r>
            <a:endParaRPr lang="en-ZA" sz="2000" strike="noStrike" spc="-1">
              <a:latin typeface="Work Sans Medium" pitchFamily="2" charset="77"/>
            </a:endParaRPr>
          </a:p>
        </p:txBody>
      </p:sp>
      <p:sp>
        <p:nvSpPr>
          <p:cNvPr id="594" name="PlaceHolder 5"/>
          <p:cNvSpPr>
            <a:spLocks noGrp="1"/>
          </p:cNvSpPr>
          <p:nvPr>
            <p:ph/>
          </p:nvPr>
        </p:nvSpPr>
        <p:spPr>
          <a:xfrm>
            <a:off x="5473440" y="4749840"/>
            <a:ext cx="5177880" cy="542160"/>
          </a:xfrm>
          <a:prstGeom prst="rect">
            <a:avLst/>
          </a:prstGeom>
          <a:noFill/>
          <a:ln w="0">
            <a:noFill/>
          </a:ln>
        </p:spPr>
        <p:txBody>
          <a:bodyPr lIns="90000" tIns="45000" rIns="90000" bIns="45000" anchor="ctr">
            <a:noAutofit/>
          </a:bodyPr>
          <a:lstStyle/>
          <a:p>
            <a:pPr>
              <a:lnSpc>
                <a:spcPts val="2200"/>
              </a:lnSpc>
              <a:buNone/>
              <a:tabLst>
                <a:tab pos="0" algn="l"/>
              </a:tabLst>
            </a:pPr>
            <a:r>
              <a:rPr lang="en-US" sz="2000" strike="noStrike" spc="-1">
                <a:solidFill>
                  <a:srgbClr val="121923"/>
                </a:solidFill>
                <a:latin typeface="Work Sans Medium" pitchFamily="2" charset="77"/>
              </a:rPr>
              <a:t>Conclusions</a:t>
            </a:r>
            <a:endParaRPr lang="en-ZA" sz="2000" strike="noStrike" spc="-1">
              <a:latin typeface="Work Sans Medium" pitchFamily="2" charset="77"/>
            </a:endParaRPr>
          </a:p>
        </p:txBody>
      </p:sp>
      <p:sp>
        <p:nvSpPr>
          <p:cNvPr id="595" name="PlaceHolder 6"/>
          <p:cNvSpPr>
            <a:spLocks noGrp="1"/>
          </p:cNvSpPr>
          <p:nvPr>
            <p:ph/>
          </p:nvPr>
        </p:nvSpPr>
        <p:spPr>
          <a:xfrm>
            <a:off x="5473440" y="5562360"/>
            <a:ext cx="5177880" cy="542160"/>
          </a:xfrm>
          <a:prstGeom prst="rect">
            <a:avLst/>
          </a:prstGeom>
          <a:noFill/>
          <a:ln w="0">
            <a:noFill/>
          </a:ln>
        </p:spPr>
        <p:txBody>
          <a:bodyPr lIns="90000" tIns="45000" rIns="90000" bIns="45000" anchor="ctr">
            <a:noAutofit/>
          </a:bodyPr>
          <a:lstStyle/>
          <a:p>
            <a:pPr>
              <a:lnSpc>
                <a:spcPts val="2200"/>
              </a:lnSpc>
              <a:buNone/>
              <a:tabLst>
                <a:tab pos="0" algn="l"/>
              </a:tabLst>
            </a:pPr>
            <a:r>
              <a:rPr lang="en-US" sz="2000" strike="noStrike" spc="-1">
                <a:solidFill>
                  <a:srgbClr val="121923"/>
                </a:solidFill>
                <a:latin typeface="Work Sans Medium" pitchFamily="2" charset="77"/>
              </a:rPr>
              <a:t>Questions and Discussion</a:t>
            </a:r>
            <a:endParaRPr lang="en-ZA" sz="2000" strike="noStrike" spc="-1">
              <a:latin typeface="Work Sans Medium"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p:cNvSpPr>
          <p:nvPr>
            <p:ph/>
          </p:nvPr>
        </p:nvSpPr>
        <p:spPr>
          <a:xfrm>
            <a:off x="3457080" y="1417320"/>
            <a:ext cx="5307840" cy="393120"/>
          </a:xfrm>
          <a:prstGeom prst="rect">
            <a:avLst/>
          </a:prstGeom>
          <a:noFill/>
          <a:ln w="0">
            <a:noFill/>
          </a:ln>
        </p:spPr>
        <p:txBody>
          <a:bodyPr lIns="90000" tIns="45000" rIns="90000" bIns="45000" anchor="ctr">
            <a:noAutofit/>
          </a:bodyPr>
          <a:lstStyle/>
          <a:p>
            <a:pPr>
              <a:lnSpc>
                <a:spcPct val="90000"/>
              </a:lnSpc>
              <a:buNone/>
              <a:tabLst>
                <a:tab pos="0" algn="l"/>
              </a:tabLst>
            </a:pPr>
            <a:r>
              <a:rPr lang="en-GB" sz="2200" b="0" strike="noStrike" spc="-1">
                <a:solidFill>
                  <a:srgbClr val="FFFFFF"/>
                </a:solidFill>
                <a:latin typeface="Work Sans Medium"/>
              </a:rPr>
              <a:t>Section 1</a:t>
            </a:r>
            <a:endParaRPr lang="en-ZA" sz="2200" b="0" strike="noStrike" spc="-1">
              <a:latin typeface="Arial"/>
            </a:endParaRPr>
          </a:p>
        </p:txBody>
      </p:sp>
      <p:sp>
        <p:nvSpPr>
          <p:cNvPr id="597" name="PlaceHolder 2"/>
          <p:cNvSpPr>
            <a:spLocks noGrp="1"/>
          </p:cNvSpPr>
          <p:nvPr>
            <p:ph/>
          </p:nvPr>
        </p:nvSpPr>
        <p:spPr>
          <a:xfrm>
            <a:off x="3457080" y="2024280"/>
            <a:ext cx="7522560" cy="2346840"/>
          </a:xfrm>
          <a:prstGeom prst="rect">
            <a:avLst/>
          </a:prstGeom>
          <a:noFill/>
          <a:ln w="0">
            <a:noFill/>
          </a:ln>
        </p:spPr>
        <p:txBody>
          <a:bodyPr lIns="90000" tIns="45000" rIns="90000" bIns="45000" anchor="t">
            <a:noAutofit/>
          </a:bodyPr>
          <a:lstStyle/>
          <a:p>
            <a:pPr>
              <a:lnSpc>
                <a:spcPct val="100000"/>
              </a:lnSpc>
              <a:buNone/>
              <a:tabLst>
                <a:tab pos="0" algn="l"/>
              </a:tabLst>
            </a:pPr>
            <a:r>
              <a:rPr lang="en-GB" sz="4000" b="1" strike="noStrike" spc="-1">
                <a:solidFill>
                  <a:srgbClr val="FFFFFF"/>
                </a:solidFill>
                <a:latin typeface="Work Sans Black"/>
              </a:rPr>
              <a:t>Problems and Concerns</a:t>
            </a:r>
            <a:endParaRPr lang="en-ZA" sz="40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Problems and Concerns</a:t>
            </a:r>
            <a:endParaRPr lang="en-ZA" sz="2400" b="0" strike="noStrike" spc="-1">
              <a:latin typeface="Arial"/>
            </a:endParaRPr>
          </a:p>
        </p:txBody>
      </p:sp>
      <p:sp>
        <p:nvSpPr>
          <p:cNvPr id="600"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pPr>
            <a:r>
              <a:rPr lang="en-GB" sz="2400" strike="noStrike" spc="-1" dirty="0">
                <a:solidFill>
                  <a:srgbClr val="121923"/>
                </a:solidFill>
                <a:latin typeface="Work Sans Medium"/>
              </a:rPr>
              <a:t>Democracy in decline</a:t>
            </a:r>
            <a:endParaRPr lang="en-ZA" sz="24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pPr>
            <a:r>
              <a:rPr lang="en-GB" sz="2400" b="0" strike="noStrike" spc="-1" dirty="0">
                <a:solidFill>
                  <a:srgbClr val="121923"/>
                </a:solidFill>
                <a:latin typeface="Work Sans Medium"/>
              </a:rPr>
              <a:t>Risk factors for 2024 elections:</a:t>
            </a:r>
            <a:endParaRPr lang="en-ZA" sz="2400" b="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strike="noStrike" spc="-1" dirty="0">
                <a:solidFill>
                  <a:srgbClr val="121923"/>
                </a:solidFill>
                <a:latin typeface="Work Sans Medium"/>
              </a:rPr>
              <a:t>Social and political tensions</a:t>
            </a:r>
            <a:endParaRPr lang="en-ZA" sz="220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strike="noStrike" spc="-1" dirty="0">
                <a:solidFill>
                  <a:srgbClr val="121923"/>
                </a:solidFill>
                <a:latin typeface="Work Sans Medium"/>
              </a:rPr>
              <a:t>Changes to the Electoral Act</a:t>
            </a:r>
            <a:endParaRPr lang="en-ZA" sz="220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strike="noStrike" spc="-1" dirty="0">
                <a:solidFill>
                  <a:srgbClr val="121923"/>
                </a:solidFill>
                <a:latin typeface="Work Sans Medium"/>
              </a:rPr>
              <a:t>Constitutional </a:t>
            </a:r>
            <a:r>
              <a:rPr lang="en-GB" sz="2200" strike="noStrike" spc="-1" dirty="0">
                <a:solidFill>
                  <a:srgbClr val="121923"/>
                </a:solidFill>
                <a:latin typeface="Work Sans Medium"/>
              </a:rPr>
              <a:t>Challenges</a:t>
            </a:r>
            <a:endParaRPr lang="en-ZA" sz="220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strike="noStrike" spc="-1" dirty="0">
                <a:solidFill>
                  <a:srgbClr val="121923"/>
                </a:solidFill>
                <a:latin typeface="Work Sans Medium"/>
              </a:rPr>
              <a:t>Errors and electoral fraud</a:t>
            </a:r>
            <a:endParaRPr lang="en-ZA" sz="220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strike="noStrike" spc="-1" dirty="0">
                <a:solidFill>
                  <a:srgbClr val="121923"/>
                </a:solidFill>
                <a:latin typeface="Work Sans Medium"/>
              </a:rPr>
              <a:t>Disputed results</a:t>
            </a:r>
            <a:endParaRPr lang="en-ZA" sz="2200" strike="noStrike" spc="-1" dirty="0">
              <a:latin typeface="Arial"/>
            </a:endParaRPr>
          </a:p>
        </p:txBody>
      </p:sp>
      <p:sp>
        <p:nvSpPr>
          <p:cNvPr id="5" name="PlaceHolder 4"/>
          <p:cNvSpPr>
            <a:spLocks noGrp="1"/>
          </p:cNvSpPr>
          <p:nvPr>
            <p:ph type="sldNum" idx="1"/>
          </p:nvPr>
        </p:nvSpPr>
        <p:spPr/>
        <p:txBody>
          <a:bodyPr/>
          <a:lstStyle/>
          <a:p>
            <a:fld id="{AB90806B-BA1F-44D5-B211-9AC3C117D8E1}" type="slidenum">
              <a:rPr/>
              <a:t>5</a:t>
            </a:fld>
            <a:endParaRPr/>
          </a:p>
        </p:txBody>
      </p:sp>
      <p:sp>
        <p:nvSpPr>
          <p:cNvPr id="2" name="PlaceHolder 2">
            <a:extLst>
              <a:ext uri="{FF2B5EF4-FFF2-40B4-BE49-F238E27FC236}">
                <a16:creationId xmlns:a16="http://schemas.microsoft.com/office/drawing/2014/main" id="{15A8476F-69AB-6715-59DB-182BE64B69BD}"/>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Accuracy of Results</a:t>
            </a:r>
            <a:endParaRPr lang="en-ZA" sz="2400" b="0" strike="noStrike" spc="-1">
              <a:latin typeface="Arial"/>
            </a:endParaRPr>
          </a:p>
        </p:txBody>
      </p:sp>
      <p:pic>
        <p:nvPicPr>
          <p:cNvPr id="603" name="Picture 602"/>
          <p:cNvPicPr/>
          <p:nvPr/>
        </p:nvPicPr>
        <p:blipFill>
          <a:blip r:embed="rId2"/>
          <a:stretch/>
        </p:blipFill>
        <p:spPr>
          <a:xfrm>
            <a:off x="30240" y="1472760"/>
            <a:ext cx="12191760" cy="3952080"/>
          </a:xfrm>
          <a:prstGeom prst="rect">
            <a:avLst/>
          </a:prstGeom>
          <a:ln w="0">
            <a:noFill/>
          </a:ln>
        </p:spPr>
      </p:pic>
      <p:sp>
        <p:nvSpPr>
          <p:cNvPr id="4" name="PlaceHolder 3"/>
          <p:cNvSpPr>
            <a:spLocks noGrp="1"/>
          </p:cNvSpPr>
          <p:nvPr>
            <p:ph type="sldNum" idx="1"/>
          </p:nvPr>
        </p:nvSpPr>
        <p:spPr/>
        <p:txBody>
          <a:bodyPr/>
          <a:lstStyle/>
          <a:p>
            <a:fld id="{32DCBC84-9DB4-4D5C-AD6B-4A5DA8BB74A4}" type="slidenum">
              <a:rPr/>
              <a:t>6</a:t>
            </a:fld>
            <a:endParaRPr/>
          </a:p>
        </p:txBody>
      </p:sp>
      <p:sp>
        <p:nvSpPr>
          <p:cNvPr id="2" name="PlaceHolder 2">
            <a:extLst>
              <a:ext uri="{FF2B5EF4-FFF2-40B4-BE49-F238E27FC236}">
                <a16:creationId xmlns:a16="http://schemas.microsoft.com/office/drawing/2014/main" id="{4538E743-61D8-1512-BF24-7DB5E279A291}"/>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Accuracy of Results</a:t>
            </a:r>
            <a:endParaRPr lang="en-ZA" sz="2400" b="0" strike="noStrike" spc="-1">
              <a:latin typeface="Arial"/>
            </a:endParaRPr>
          </a:p>
        </p:txBody>
      </p:sp>
      <p:pic>
        <p:nvPicPr>
          <p:cNvPr id="606" name="Picture 605"/>
          <p:cNvPicPr/>
          <p:nvPr/>
        </p:nvPicPr>
        <p:blipFill>
          <a:blip r:embed="rId2"/>
          <a:srcRect t="10320"/>
          <a:stretch/>
        </p:blipFill>
        <p:spPr>
          <a:xfrm>
            <a:off x="540000" y="1620000"/>
            <a:ext cx="10630440" cy="4140000"/>
          </a:xfrm>
          <a:prstGeom prst="rect">
            <a:avLst/>
          </a:prstGeom>
          <a:ln w="0">
            <a:noFill/>
          </a:ln>
        </p:spPr>
      </p:pic>
      <p:sp>
        <p:nvSpPr>
          <p:cNvPr id="4" name="PlaceHolder 3"/>
          <p:cNvSpPr>
            <a:spLocks noGrp="1"/>
          </p:cNvSpPr>
          <p:nvPr>
            <p:ph type="sldNum" idx="1"/>
          </p:nvPr>
        </p:nvSpPr>
        <p:spPr/>
        <p:txBody>
          <a:bodyPr/>
          <a:lstStyle/>
          <a:p>
            <a:fld id="{E9E17794-F732-48FB-B686-187F62C7F7C2}" type="slidenum">
              <a:rPr/>
              <a:t>7</a:t>
            </a:fld>
            <a:endParaRPr/>
          </a:p>
        </p:txBody>
      </p:sp>
      <p:sp>
        <p:nvSpPr>
          <p:cNvPr id="2" name="PlaceHolder 2">
            <a:extLst>
              <a:ext uri="{FF2B5EF4-FFF2-40B4-BE49-F238E27FC236}">
                <a16:creationId xmlns:a16="http://schemas.microsoft.com/office/drawing/2014/main" id="{7E87AE6C-1532-2972-493D-4A24E1BA79FB}"/>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p:cNvSpPr>
          <p:nvPr>
            <p:ph/>
          </p:nvPr>
        </p:nvSpPr>
        <p:spPr>
          <a:xfrm>
            <a:off x="3457080" y="1417320"/>
            <a:ext cx="5307840" cy="393120"/>
          </a:xfrm>
          <a:prstGeom prst="rect">
            <a:avLst/>
          </a:prstGeom>
          <a:noFill/>
          <a:ln w="0">
            <a:noFill/>
          </a:ln>
        </p:spPr>
        <p:txBody>
          <a:bodyPr lIns="90000" tIns="45000" rIns="90000" bIns="45000" anchor="ctr">
            <a:noAutofit/>
          </a:bodyPr>
          <a:lstStyle/>
          <a:p>
            <a:pPr>
              <a:lnSpc>
                <a:spcPct val="90000"/>
              </a:lnSpc>
              <a:buNone/>
              <a:tabLst>
                <a:tab pos="0" algn="l"/>
              </a:tabLst>
            </a:pPr>
            <a:r>
              <a:rPr lang="en-GB" sz="2200" b="0" strike="noStrike" spc="-1">
                <a:solidFill>
                  <a:srgbClr val="FFFFFF"/>
                </a:solidFill>
                <a:latin typeface="Work Sans Medium"/>
              </a:rPr>
              <a:t>Section 3</a:t>
            </a:r>
            <a:endParaRPr lang="en-ZA" sz="2200" b="0" strike="noStrike" spc="-1">
              <a:latin typeface="Arial"/>
            </a:endParaRPr>
          </a:p>
        </p:txBody>
      </p:sp>
      <p:sp>
        <p:nvSpPr>
          <p:cNvPr id="608" name="PlaceHolder 2"/>
          <p:cNvSpPr>
            <a:spLocks noGrp="1"/>
          </p:cNvSpPr>
          <p:nvPr>
            <p:ph/>
          </p:nvPr>
        </p:nvSpPr>
        <p:spPr>
          <a:xfrm>
            <a:off x="3457080" y="2024280"/>
            <a:ext cx="7522560" cy="2346840"/>
          </a:xfrm>
          <a:prstGeom prst="rect">
            <a:avLst/>
          </a:prstGeom>
          <a:noFill/>
          <a:ln w="0">
            <a:noFill/>
          </a:ln>
        </p:spPr>
        <p:txBody>
          <a:bodyPr lIns="90000" tIns="45000" rIns="90000" bIns="45000" anchor="t">
            <a:noAutofit/>
          </a:bodyPr>
          <a:lstStyle/>
          <a:p>
            <a:pPr>
              <a:lnSpc>
                <a:spcPct val="100000"/>
              </a:lnSpc>
              <a:buNone/>
              <a:tabLst>
                <a:tab pos="0" algn="l"/>
              </a:tabLst>
            </a:pPr>
            <a:r>
              <a:rPr lang="en-GB" sz="4000" b="1" strike="noStrike" spc="-1">
                <a:solidFill>
                  <a:srgbClr val="FFFFFF"/>
                </a:solidFill>
                <a:latin typeface="Work Sans Black"/>
              </a:rPr>
              <a:t>Electoral Amendment Act</a:t>
            </a:r>
            <a:endParaRPr lang="en-ZA" sz="40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p:cNvSpPr>
          <p:nvPr>
            <p:ph/>
          </p:nvPr>
        </p:nvSpPr>
        <p:spPr>
          <a:xfrm>
            <a:off x="360000" y="354960"/>
            <a:ext cx="8003160" cy="788400"/>
          </a:xfrm>
          <a:prstGeom prst="rect">
            <a:avLst/>
          </a:prstGeom>
          <a:noFill/>
          <a:ln w="0">
            <a:noFill/>
          </a:ln>
        </p:spPr>
        <p:txBody>
          <a:bodyPr lIns="90000" tIns="45000" rIns="90000" bIns="45000" anchor="t">
            <a:noAutofit/>
          </a:bodyPr>
          <a:lstStyle/>
          <a:p>
            <a:pPr>
              <a:lnSpc>
                <a:spcPts val="2999"/>
              </a:lnSpc>
              <a:buNone/>
              <a:tabLst>
                <a:tab pos="0" algn="l"/>
              </a:tabLst>
            </a:pPr>
            <a:r>
              <a:rPr lang="en-GB" sz="2400" b="1" strike="noStrike" spc="-1">
                <a:solidFill>
                  <a:srgbClr val="023E8A"/>
                </a:solidFill>
                <a:latin typeface="Work Sans Black"/>
              </a:rPr>
              <a:t>Electoral Amendment Act</a:t>
            </a:r>
            <a:endParaRPr lang="en-ZA" sz="2400" b="0" strike="noStrike" spc="-1">
              <a:latin typeface="Arial"/>
            </a:endParaRPr>
          </a:p>
        </p:txBody>
      </p:sp>
      <p:sp>
        <p:nvSpPr>
          <p:cNvPr id="611" name="PlaceHolder 3"/>
          <p:cNvSpPr>
            <a:spLocks noGrp="1"/>
          </p:cNvSpPr>
          <p:nvPr>
            <p:ph/>
          </p:nvPr>
        </p:nvSpPr>
        <p:spPr>
          <a:xfrm>
            <a:off x="360000" y="1499040"/>
            <a:ext cx="11019960" cy="4173840"/>
          </a:xfrm>
          <a:prstGeom prst="rect">
            <a:avLst/>
          </a:prstGeom>
          <a:noFill/>
          <a:ln w="0">
            <a:noFill/>
          </a:ln>
        </p:spPr>
        <p:txBody>
          <a:bodyPr lIns="90000" tIns="45000" rIns="90000" bIns="45000" anchor="t">
            <a:noAutofit/>
          </a:bodyPr>
          <a:lstStyle/>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Independent candidates</a:t>
            </a:r>
            <a:endParaRPr lang="en-ZA" sz="24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Extra ballot</a:t>
            </a:r>
            <a:endParaRPr lang="en-ZA" sz="24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National Assembly:</a:t>
            </a:r>
            <a:endParaRPr lang="en-ZA" sz="2400" b="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Regional ballot (provinces), including independent candidates</a:t>
            </a:r>
            <a:endParaRPr lang="en-ZA" sz="2200" b="0" strike="noStrike" spc="-1" dirty="0">
              <a:latin typeface="Arial"/>
            </a:endParaRPr>
          </a:p>
          <a:p>
            <a:pPr marL="216000" lvl="1">
              <a:lnSpc>
                <a:spcPct val="100000"/>
              </a:lnSpc>
              <a:spcBef>
                <a:spcPts val="283"/>
              </a:spcBef>
              <a:spcAft>
                <a:spcPts val="850"/>
              </a:spcAft>
              <a:buClr>
                <a:srgbClr val="000000"/>
              </a:buClr>
              <a:buSzPct val="45000"/>
              <a:buFont typeface="Wingdings" charset="2"/>
              <a:buChar char=""/>
              <a:tabLst>
                <a:tab pos="0" algn="l"/>
              </a:tabLst>
            </a:pPr>
            <a:r>
              <a:rPr lang="en-GB" sz="2200" b="0" strike="noStrike" spc="-1" dirty="0">
                <a:solidFill>
                  <a:srgbClr val="121923"/>
                </a:solidFill>
                <a:latin typeface="Work Sans Medium"/>
              </a:rPr>
              <a:t>PR Ballot</a:t>
            </a:r>
            <a:endParaRPr lang="en-ZA" sz="22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Provincial legislature ballot</a:t>
            </a:r>
            <a:endParaRPr lang="en-ZA" sz="2400" b="0" strike="noStrike" spc="-1" dirty="0">
              <a:latin typeface="Arial"/>
            </a:endParaRPr>
          </a:p>
          <a:p>
            <a:pPr marL="360000" indent="-360000">
              <a:lnSpc>
                <a:spcPct val="100000"/>
              </a:lnSpc>
              <a:spcBef>
                <a:spcPts val="567"/>
              </a:spcBef>
              <a:spcAft>
                <a:spcPts val="567"/>
              </a:spcAft>
              <a:buClr>
                <a:srgbClr val="000000"/>
              </a:buClr>
              <a:buSzPct val="45000"/>
              <a:buFont typeface="Wingdings" charset="2"/>
              <a:buChar char=""/>
              <a:tabLst>
                <a:tab pos="0" algn="l"/>
              </a:tabLst>
            </a:pPr>
            <a:r>
              <a:rPr lang="en-GB" sz="2400" b="0" strike="noStrike" spc="-1" dirty="0">
                <a:solidFill>
                  <a:srgbClr val="121923"/>
                </a:solidFill>
                <a:latin typeface="Work Sans Medium"/>
              </a:rPr>
              <a:t>High signature requirement</a:t>
            </a:r>
            <a:endParaRPr lang="en-ZA" sz="2400" b="0" strike="noStrike" spc="-1" dirty="0">
              <a:latin typeface="Arial"/>
            </a:endParaRPr>
          </a:p>
        </p:txBody>
      </p:sp>
      <p:sp>
        <p:nvSpPr>
          <p:cNvPr id="5" name="PlaceHolder 4"/>
          <p:cNvSpPr>
            <a:spLocks noGrp="1"/>
          </p:cNvSpPr>
          <p:nvPr>
            <p:ph type="sldNum" idx="1"/>
          </p:nvPr>
        </p:nvSpPr>
        <p:spPr/>
        <p:txBody>
          <a:bodyPr/>
          <a:lstStyle/>
          <a:p>
            <a:fld id="{CC73D26D-76DA-4ED3-A328-AD8A89BB9FDF}" type="slidenum">
              <a:rPr/>
              <a:t>9</a:t>
            </a:fld>
            <a:endParaRPr/>
          </a:p>
        </p:txBody>
      </p:sp>
      <p:sp>
        <p:nvSpPr>
          <p:cNvPr id="2" name="PlaceHolder 2">
            <a:extLst>
              <a:ext uri="{FF2B5EF4-FFF2-40B4-BE49-F238E27FC236}">
                <a16:creationId xmlns:a16="http://schemas.microsoft.com/office/drawing/2014/main" id="{E99F158E-8251-8897-2DC0-16B6F01B148B}"/>
              </a:ext>
            </a:extLst>
          </p:cNvPr>
          <p:cNvSpPr txBox="1">
            <a:spLocks/>
          </p:cNvSpPr>
          <p:nvPr/>
        </p:nvSpPr>
        <p:spPr>
          <a:xfrm>
            <a:off x="9188244" y="354960"/>
            <a:ext cx="2191715" cy="567720"/>
          </a:xfrm>
          <a:prstGeom prst="rect">
            <a:avLst/>
          </a:prstGeom>
          <a:noFill/>
          <a:ln w="0">
            <a:noFill/>
          </a:ln>
        </p:spPr>
        <p:txBody>
          <a:bodyPr lIns="90000" tIns="45000" rIns="90000" bIns="45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buFont typeface="Arial" panose="020B0604020202020204" pitchFamily="34" charset="0"/>
              <a:buNone/>
              <a:tabLst>
                <a:tab pos="0" algn="l"/>
              </a:tabLst>
            </a:pPr>
            <a:r>
              <a:rPr lang="en-GB" sz="1000" cap="all" spc="-1">
                <a:solidFill>
                  <a:srgbClr val="2C93C1"/>
                </a:solidFill>
                <a:latin typeface="Work Sans Medium"/>
              </a:rPr>
              <a:t>How Ready Will we be for the 2024 Elections?</a:t>
            </a:r>
            <a:endParaRPr lang="en-GB" sz="1000" cap="all" spc="-1" dirty="0">
              <a:solidFill>
                <a:srgbClr val="2C93C1"/>
              </a:solidFill>
              <a:latin typeface="Work Sans 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TotalTime>
  <Words>681</Words>
  <Application>Microsoft Macintosh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22</vt:i4>
      </vt:variant>
    </vt:vector>
  </HeadingPairs>
  <TitlesOfParts>
    <vt:vector size="43" baseType="lpstr">
      <vt:lpstr>Arial</vt:lpstr>
      <vt:lpstr>Symbol</vt:lpstr>
      <vt:lpstr>Times New Roman</vt:lpstr>
      <vt:lpstr>Wingdings</vt:lpstr>
      <vt:lpstr>Work Sans Black</vt:lpstr>
      <vt:lpstr>Work Sans Medium</vt:lpstr>
      <vt:lpstr>Work Sans SemiBold</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Steven Mckimmie</dc:creator>
  <dc:description/>
  <cp:lastModifiedBy>Alex Weiss</cp:lastModifiedBy>
  <cp:revision>96</cp:revision>
  <dcterms:created xsi:type="dcterms:W3CDTF">2022-12-19T13:20:25Z</dcterms:created>
  <dcterms:modified xsi:type="dcterms:W3CDTF">2023-09-18T14:18:02Z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0x010100F030AD86A7BFEC4FB1BD661FB3A5147A</vt:lpwstr>
  </property>
  <property fmtid="{D5CDD505-2E9C-101B-9397-08002B2CF9AE}" pid="3" name="Notes">
    <vt:i4>1</vt:i4>
  </property>
  <property fmtid="{D5CDD505-2E9C-101B-9397-08002B2CF9AE}" pid="4" name="PresentationFormat">
    <vt:lpwstr>Widescreen</vt:lpwstr>
  </property>
  <property fmtid="{D5CDD505-2E9C-101B-9397-08002B2CF9AE}" pid="5" name="Slides">
    <vt:i4>29</vt:i4>
  </property>
</Properties>
</file>